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40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29.xml.rels" ContentType="application/vnd.openxmlformats-package.relationships+xml"/>
  <Override PartName="/ppt/slideMasters/slideMaster1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40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media/image1.jpeg" ContentType="image/jpeg"/>
  <Override PartName="/ppt/media/image3.png" ContentType="image/png"/>
  <Override PartName="/ppt/media/image2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5" r:id="rId3"/>
    <p:sldMasterId id="2147483667" r:id="rId4"/>
    <p:sldMasterId id="2147483679" r:id="rId5"/>
    <p:sldMasterId id="2147483691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7.xml"/><Relationship Id="rId4" Type="http://schemas.openxmlformats.org/officeDocument/2006/relationships/slideMaster" Target="slideMasters/slideMaster18.xml"/><Relationship Id="rId5" Type="http://schemas.openxmlformats.org/officeDocument/2006/relationships/slideMaster" Target="slideMasters/slideMaster29.xml"/><Relationship Id="rId6" Type="http://schemas.openxmlformats.org/officeDocument/2006/relationships/slideMaster" Target="slideMasters/slideMaster40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jpeg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jpeg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uver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0" y="496368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1" lang="fr-FR" sz="100" strike="noStrike" u="none">
                <a:solidFill>
                  <a:schemeClr val="dk1">
                    <a:alpha val="0"/>
                  </a:schemeClr>
                </a:solidFill>
                <a:effectLst/>
                <a:uFillTx/>
                <a:latin typeface="Marianne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1" lang="fr-FR" sz="100" strike="noStrike" u="none">
                <a:solidFill>
                  <a:schemeClr val="dk1">
                    <a:alpha val="0"/>
                  </a:schemeClr>
                </a:solidFill>
                <a:effectLst/>
                <a:uFillTx/>
                <a:latin typeface="Marianne"/>
              </a:rPr>
              <a:t>&lt;date/heure&gt;</a:t>
            </a:r>
            <a:endParaRPr b="0" lang="fr-FR" sz="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ldNum" idx="2"/>
          </p:nvPr>
        </p:nvSpPr>
        <p:spPr>
          <a:xfrm>
            <a:off x="0" y="496368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00" strike="noStrike" u="none">
                <a:solidFill>
                  <a:schemeClr val="dk1">
                    <a:alpha val="0"/>
                  </a:schemeClr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80F9FB7E-24FF-4E50-BDF7-EBAF63E845BC}" type="slidenum">
              <a:rPr b="0" lang="fr-FR" sz="100" strike="noStrike" u="none">
                <a:solidFill>
                  <a:schemeClr val="dk1">
                    <a:alpha val="0"/>
                  </a:schemeClr>
                </a:solidFill>
                <a:effectLst/>
                <a:uFillTx/>
                <a:latin typeface="Arial"/>
              </a:rPr>
              <a:t>&lt;numéro&gt;</a:t>
            </a:fld>
            <a:endParaRPr b="0" lang="fr-FR" sz="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100" strike="noStrike" u="none">
                <a:solidFill>
                  <a:schemeClr val="dk1">
                    <a:alpha val="0"/>
                  </a:schemeClr>
                </a:solidFill>
                <a:effectLst/>
                <a:uFillTx/>
                <a:latin typeface="Arial"/>
              </a:rPr>
              <a:t>Titre</a:t>
            </a:r>
            <a:endParaRPr b="0" lang="fr-FR" sz="1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4" name="Image 7" descr=""/>
          <p:cNvPicPr/>
          <p:nvPr/>
        </p:nvPicPr>
        <p:blipFill>
          <a:blip r:embed="rId3"/>
          <a:stretch/>
        </p:blipFill>
        <p:spPr>
          <a:xfrm>
            <a:off x="777240" y="301320"/>
            <a:ext cx="2764440" cy="202500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dt" idx="1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ftr" idx="2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sldNum" idx="2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856A147-E29A-4359-A4C6-2F5615EB4B66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de sec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2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ftr" idx="2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sldNum" idx="2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F723F14-C63B-4360-9F69-719D88E56684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ux contenu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2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8236603-9B3F-4255-8F60-2A858A2C973A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ais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dt" idx="2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7"/>
          <p:cNvSpPr>
            <a:spLocks noGrp="1"/>
          </p:cNvSpPr>
          <p:nvPr>
            <p:ph type="ftr" idx="2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7" name="PlaceHolder 8"/>
          <p:cNvSpPr>
            <a:spLocks noGrp="1"/>
          </p:cNvSpPr>
          <p:nvPr>
            <p:ph type="sldNum" idx="3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5186491-BE85-41A2-B0E5-74A7B95A0669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re seu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dt" idx="3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ftr" idx="3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sldNum" idx="3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5F8EA78-F3C6-41F3-AB12-8ABD9B25CC99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V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dt" idx="3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ftr" idx="3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sldNum" idx="3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6066871-3FCF-4922-958E-E5235BBEA230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u avec légen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dt" idx="3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ftr" idx="3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sldNum" idx="3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342C71A-5BC0-4A9B-A9E8-83747CAFAA03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Image avec légen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Sixième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Septième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dt" idx="4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ftr" idx="4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sldNum" idx="4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D5D28F7-53FD-4A29-AC4D-33CCECA0A9E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dt" idx="4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ftr" idx="4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sldNum" idx="4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DF91C89-7BB5-4457-9D98-D9E0A77A694A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dt" idx="4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ftr" idx="4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sldNum" idx="4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E620CF7-6A0A-4168-BE68-E02EAA0810B2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et sous-tit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100" strike="noStrike" u="none">
                <a:solidFill>
                  <a:schemeClr val="dk1">
                    <a:alpha val="0"/>
                  </a:schemeClr>
                </a:solidFill>
                <a:effectLst/>
                <a:uFillTx/>
                <a:latin typeface="Arial"/>
              </a:rPr>
              <a:t>Titre</a:t>
            </a:r>
            <a:endParaRPr b="0" lang="fr-FR" sz="1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dt" idx="3"/>
          </p:nvPr>
        </p:nvSpPr>
        <p:spPr>
          <a:xfrm>
            <a:off x="7614000" y="4783680"/>
            <a:ext cx="127800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rPr>
              <a:t>&lt;date/heure&gt;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8" name="Image 8" descr=""/>
          <p:cNvPicPr/>
          <p:nvPr/>
        </p:nvPicPr>
        <p:blipFill>
          <a:blip r:embed="rId3"/>
          <a:stretch/>
        </p:blipFill>
        <p:spPr>
          <a:xfrm>
            <a:off x="524160" y="309600"/>
            <a:ext cx="1636200" cy="1198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0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Cliquez pour éditer le format du plan de texte</a:t>
            </a:r>
            <a:endParaRPr b="0" lang="fr-FR" sz="10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8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niveau de plan</a:t>
            </a:r>
            <a:endParaRPr b="0" lang="fr-FR" sz="8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7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Troisième niveau de plan</a:t>
            </a:r>
            <a:endParaRPr b="0" lang="fr-FR" sz="7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7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Quatrième niveau de plan</a:t>
            </a:r>
            <a:endParaRPr b="0" lang="fr-FR" sz="7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Cinquième niveau de plan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Sixième niveau de plan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Septième niveau de plan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dt" idx="4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ftr" idx="5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0" name="PlaceHolder 5"/>
          <p:cNvSpPr>
            <a:spLocks noGrp="1"/>
          </p:cNvSpPr>
          <p:nvPr>
            <p:ph type="sldNum" idx="5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A8FF9D1-355D-4A54-8189-5F9A0F2CD06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dt" idx="5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ftr" idx="5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5" name="PlaceHolder 5"/>
          <p:cNvSpPr>
            <a:spLocks noGrp="1"/>
          </p:cNvSpPr>
          <p:nvPr>
            <p:ph type="sldNum" idx="5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7D8DB45-3509-4E9D-91F0-DA09A4927B6D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dt" idx="5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ftr" idx="5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sldNum" idx="5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13AD721-0D5A-41AF-AA2B-9755FF5F16E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dt" idx="5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ftr" idx="5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sldNum" idx="6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947D6BD-9178-4957-BE14-EE38DB8A8AEC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dt" idx="6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ftr" idx="6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4" name="PlaceHolder 8"/>
          <p:cNvSpPr>
            <a:spLocks noGrp="1"/>
          </p:cNvSpPr>
          <p:nvPr>
            <p:ph type="sldNum" idx="6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85C2A9A-6EEA-41EF-9B9B-27E5F3E125FA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dt" idx="6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ftr" idx="6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sldNum" idx="6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1DB866A-9B1E-48A6-84CD-5E72237BB379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dt" idx="6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ftr" idx="6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sldNum" idx="6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9BF5A14-E20A-43A2-BFCB-4AB12C3E83D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dt" idx="7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ftr" idx="7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7" name="PlaceHolder 6"/>
          <p:cNvSpPr>
            <a:spLocks noGrp="1"/>
          </p:cNvSpPr>
          <p:nvPr>
            <p:ph type="sldNum" idx="7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2CC2356-3DEF-4CF6-9431-FBEBA4E65D5B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Sixième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Septième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dt" idx="7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ftr" idx="7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 type="sldNum" idx="7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D061025-A878-46BC-99A4-6CBA9CEC3639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1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dt" idx="7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ftr" idx="7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sldNum" idx="7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D1011BE-4E78-4E01-9AE0-06DB2447B6FA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ommai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25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Titre</a:t>
            </a:r>
            <a:endParaRPr b="0" lang="fr-FR" sz="25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dt" idx="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rPr>
              <a:t>&lt;date/heure&gt;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1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dt" idx="7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ftr" idx="8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2" name="PlaceHolder 5"/>
          <p:cNvSpPr>
            <a:spLocks noGrp="1"/>
          </p:cNvSpPr>
          <p:nvPr>
            <p:ph type="sldNum" idx="8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36F5608-E108-4887-8873-5F0D6A0B586A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1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dt" idx="8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ftr" idx="8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sldNum" idx="8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97EE173-2B00-49D3-B625-F73AE80E630E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dt" idx="8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ftr" idx="8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sldNum" idx="8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3AD2354-7715-45B4-9DA1-0AB97BD1289A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dt" idx="8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ftr" idx="8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sldNum" idx="9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FC8740D-807F-4999-960A-15F6CF190B54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dt" idx="9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 type="ftr" idx="9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3" name="PlaceHolder 6"/>
          <p:cNvSpPr>
            <a:spLocks noGrp="1"/>
          </p:cNvSpPr>
          <p:nvPr>
            <p:ph type="sldNum" idx="9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F078CBE-1777-422F-9F70-A3A196A71372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7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8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9" name="PlaceHolder 6"/>
          <p:cNvSpPr>
            <a:spLocks noGrp="1"/>
          </p:cNvSpPr>
          <p:nvPr>
            <p:ph type="dt" idx="9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0" name="PlaceHolder 7"/>
          <p:cNvSpPr>
            <a:spLocks noGrp="1"/>
          </p:cNvSpPr>
          <p:nvPr>
            <p:ph type="ftr" idx="9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1" name="PlaceHolder 8"/>
          <p:cNvSpPr>
            <a:spLocks noGrp="1"/>
          </p:cNvSpPr>
          <p:nvPr>
            <p:ph type="sldNum" idx="9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B51040F-BDE0-4CC8-AB52-A79A0751FD73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dt" idx="9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ftr" idx="9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sldNum" idx="9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78CC3F7-B58E-4A34-AEFD-B4B5AAEE8133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dt" idx="10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ftr" idx="10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sldNum" idx="10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568C1EE-A10F-4CD1-B301-506811F74B82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dt" idx="10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3" name="PlaceHolder 5"/>
          <p:cNvSpPr>
            <a:spLocks noGrp="1"/>
          </p:cNvSpPr>
          <p:nvPr>
            <p:ph type="ftr" idx="10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4" name="PlaceHolder 6"/>
          <p:cNvSpPr>
            <a:spLocks noGrp="1"/>
          </p:cNvSpPr>
          <p:nvPr>
            <p:ph type="sldNum" idx="10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D0C6FCF-6F08-4F38-8520-9D7BB7BFB9F8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Sixième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Septième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dt" idx="10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 type="ftr" idx="10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0" name="PlaceHolder 6"/>
          <p:cNvSpPr>
            <a:spLocks noGrp="1"/>
          </p:cNvSpPr>
          <p:nvPr>
            <p:ph type="sldNum" idx="10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D280F2D-EBEC-43DF-9AEE-E632C6FB4FE5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hapit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" name="PlaceHolder 1"/>
          <p:cNvSpPr>
            <a:spLocks noGrp="1"/>
          </p:cNvSpPr>
          <p:nvPr>
            <p:ph type="body"/>
          </p:nvPr>
        </p:nvSpPr>
        <p:spPr>
          <a:xfrm>
            <a:off x="0" y="1058760"/>
            <a:ext cx="9143640" cy="4084560"/>
          </a:xfrm>
          <a:prstGeom prst="rect">
            <a:avLst/>
          </a:prstGeom>
          <a:solidFill>
            <a:schemeClr val="lt1">
              <a:lumMod val="85000"/>
            </a:schemeClr>
          </a:solidFill>
          <a:ln w="0">
            <a:noFill/>
          </a:ln>
        </p:spPr>
        <p:txBody>
          <a:bodyPr lIns="90000" rIns="90000" tIns="108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1800" strike="noStrike" u="none" cap="all">
                <a:solidFill>
                  <a:schemeClr val="dk1"/>
                </a:solidFill>
                <a:effectLst/>
                <a:uFillTx/>
                <a:latin typeface="Arial"/>
              </a:rPr>
              <a:t>Sélectionner l’icône pour insérer une image, </a:t>
            </a:r>
            <a:br>
              <a:rPr sz="1800"/>
            </a:br>
            <a:r>
              <a:rPr b="0" lang="fr-FR" sz="1800" strike="noStrike" u="none" cap="all">
                <a:solidFill>
                  <a:schemeClr val="dk1"/>
                </a:solidFill>
                <a:effectLst/>
                <a:uFillTx/>
                <a:latin typeface="Arial"/>
              </a:rPr>
              <a:t>puis disposer l’image en arrière plan </a:t>
            </a:r>
            <a:br>
              <a:rPr sz="1800"/>
            </a:br>
            <a:r>
              <a:rPr b="0" lang="fr-FR" sz="1800" strike="noStrike" u="none" cap="all">
                <a:solidFill>
                  <a:schemeClr val="dk1"/>
                </a:solidFill>
                <a:effectLst/>
                <a:uFillTx/>
                <a:latin typeface="Arial"/>
              </a:rPr>
              <a:t>(Sélectionner l’image avec le bouton droit de la souris / </a:t>
            </a:r>
            <a:br>
              <a:rPr sz="1800"/>
            </a:br>
            <a:r>
              <a:rPr b="0" lang="fr-FR" sz="1800" strike="noStrike" u="none" cap="all">
                <a:solidFill>
                  <a:schemeClr val="dk1"/>
                </a:solidFill>
                <a:effectLst/>
                <a:uFillTx/>
                <a:latin typeface="Arial"/>
              </a:rPr>
              <a:t>Mettre à l’arrière plan)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title"/>
          </p:nvPr>
        </p:nvSpPr>
        <p:spPr>
          <a:xfrm>
            <a:off x="360000" y="738000"/>
            <a:ext cx="8423640" cy="4046040"/>
          </a:xfrm>
          <a:prstGeom prst="rect">
            <a:avLst/>
          </a:prstGeom>
          <a:noFill/>
          <a:ln w="10080">
            <a:solidFill>
              <a:srgbClr val="000000"/>
            </a:solidFill>
            <a:round/>
          </a:ln>
        </p:spPr>
        <p:txBody>
          <a:bodyPr lIns="0" rIns="0" tIns="0" bIns="360000" anchor="ctr">
            <a:noAutofit/>
          </a:bodyPr>
          <a:p>
            <a:pPr indent="0">
              <a:buNone/>
            </a:pPr>
            <a:r>
              <a:rPr b="0" lang="fr-FR" sz="32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Cliquez pour éditer le format du texte-titre</a:t>
            </a:r>
            <a:endParaRPr b="0" lang="fr-FR" sz="32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dt" idx="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rPr>
              <a:t>&lt;date/heure&gt;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2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dt" idx="10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ftr" idx="11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sldNum" idx="11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BF04479-554A-41EA-80FE-554AE00B2361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2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dt" idx="11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ftr" idx="11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9" name="PlaceHolder 5"/>
          <p:cNvSpPr>
            <a:spLocks noGrp="1"/>
          </p:cNvSpPr>
          <p:nvPr>
            <p:ph type="sldNum" idx="11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9DB0C8B-5AE0-479D-856F-697AFE59A416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2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dt" idx="11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3" name="PlaceHolder 4"/>
          <p:cNvSpPr>
            <a:spLocks noGrp="1"/>
          </p:cNvSpPr>
          <p:nvPr>
            <p:ph type="ftr" idx="11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4" name="PlaceHolder 5"/>
          <p:cNvSpPr>
            <a:spLocks noGrp="1"/>
          </p:cNvSpPr>
          <p:nvPr>
            <p:ph type="sldNum" idx="11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FEFBCAD-9002-4A0C-9954-9CF4181D1301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dt" idx="11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ftr" idx="11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9" name="PlaceHolder 5"/>
          <p:cNvSpPr>
            <a:spLocks noGrp="1"/>
          </p:cNvSpPr>
          <p:nvPr>
            <p:ph type="sldNum" idx="12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93A0C1C-CD2C-4668-B3C9-17D0F2C43150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dt" idx="12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 type="ftr" idx="12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4" name="PlaceHolder 5"/>
          <p:cNvSpPr>
            <a:spLocks noGrp="1"/>
          </p:cNvSpPr>
          <p:nvPr>
            <p:ph type="sldNum" idx="12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D37DD5D-1B6F-462B-9CD9-5E8D47D63BBC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dt" idx="12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9" name="PlaceHolder 5"/>
          <p:cNvSpPr>
            <a:spLocks noGrp="1"/>
          </p:cNvSpPr>
          <p:nvPr>
            <p:ph type="ftr" idx="12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0" name="PlaceHolder 6"/>
          <p:cNvSpPr>
            <a:spLocks noGrp="1"/>
          </p:cNvSpPr>
          <p:nvPr>
            <p:ph type="sldNum" idx="12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AB135BE-D8B6-4A07-B3A1-874C28DCF1AC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5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6" name="PlaceHolder 6"/>
          <p:cNvSpPr>
            <a:spLocks noGrp="1"/>
          </p:cNvSpPr>
          <p:nvPr>
            <p:ph type="dt" idx="12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7" name="PlaceHolder 7"/>
          <p:cNvSpPr>
            <a:spLocks noGrp="1"/>
          </p:cNvSpPr>
          <p:nvPr>
            <p:ph type="ftr" idx="12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8" name="PlaceHolder 8"/>
          <p:cNvSpPr>
            <a:spLocks noGrp="1"/>
          </p:cNvSpPr>
          <p:nvPr>
            <p:ph type="sldNum" idx="12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5EB2FCB-907A-4D08-BE89-E7D0A40279A1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3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dt" idx="13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 type="ftr" idx="13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 type="sldNum" idx="13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8B02F88-447B-44AF-9300-208FC9FB5F53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dt" idx="13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 type="ftr" idx="13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 type="sldNum" idx="13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F28A519-C26F-43D1-8527-5B798BEADFD8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dt" idx="13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 type="ftr" idx="13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1" name="PlaceHolder 6"/>
          <p:cNvSpPr>
            <a:spLocks noGrp="1"/>
          </p:cNvSpPr>
          <p:nvPr>
            <p:ph type="sldNum" idx="13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F91E662-2F5D-4E45-A90E-C0EACB95DA3D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et textes 3 colonn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25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Titre</a:t>
            </a:r>
            <a:endParaRPr b="0" lang="fr-FR" sz="25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dt" idx="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rPr>
              <a:t>&lt;date/heure&gt;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ftr" idx="7"/>
          </p:nvPr>
        </p:nvSpPr>
        <p:spPr>
          <a:xfrm>
            <a:off x="360000" y="4783680"/>
            <a:ext cx="5903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sldNum" idx="8"/>
          </p:nvPr>
        </p:nvSpPr>
        <p:spPr>
          <a:xfrm>
            <a:off x="6264000" y="4783680"/>
            <a:ext cx="1349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800" strike="noStrike" u="non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1F7D1519-0FF6-48C7-9048-085032ADE5AF}" type="slidenum">
              <a:rPr b="0" lang="fr-FR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&lt;numéro&gt;</a:t>
            </a:fld>
            <a:endParaRPr b="0" lang="fr-FR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" name="PlaceHolder 5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08000" indent="-108000" algn="r" defTabSz="91440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1" lang="fr-FR" sz="7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Titre</a:t>
            </a:r>
            <a:endParaRPr b="0" lang="fr-FR" sz="7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108000" indent="-108000" algn="r" defTabSz="914400">
              <a:lnSpc>
                <a:spcPct val="100000"/>
              </a:lnSpc>
              <a:buClr>
                <a:srgbClr val="000000"/>
              </a:buClr>
              <a:buFont typeface="Arial"/>
              <a:buAutoNum type="alphaLcPeriod"/>
            </a:pPr>
            <a:r>
              <a:rPr b="0" lang="fr-FR" sz="7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Sous-titre</a:t>
            </a:r>
            <a:endParaRPr b="0" lang="fr-FR" sz="7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6"/>
          <p:cNvSpPr>
            <a:spLocks noGrp="1"/>
          </p:cNvSpPr>
          <p:nvPr>
            <p:ph type="body"/>
          </p:nvPr>
        </p:nvSpPr>
        <p:spPr>
          <a:xfrm>
            <a:off x="360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1</a:t>
            </a:r>
            <a:endParaRPr b="0" lang="fr-FR" sz="10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252000" indent="-72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2</a:t>
            </a:r>
            <a:endParaRPr b="0" lang="fr-FR" sz="9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43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3</a:t>
            </a:r>
            <a:endParaRPr b="0" lang="fr-FR" sz="8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61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4</a:t>
            </a:r>
            <a:endParaRPr b="0" lang="fr-FR" sz="7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828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5</a:t>
            </a:r>
            <a:endParaRPr b="0" lang="fr-FR" sz="7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" name="PlaceHolder 7"/>
          <p:cNvSpPr>
            <a:spLocks noGrp="1"/>
          </p:cNvSpPr>
          <p:nvPr>
            <p:ph type="body"/>
          </p:nvPr>
        </p:nvSpPr>
        <p:spPr>
          <a:xfrm>
            <a:off x="3312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1</a:t>
            </a:r>
            <a:endParaRPr b="0" lang="fr-FR" sz="10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252000" indent="-72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2</a:t>
            </a:r>
            <a:endParaRPr b="0" lang="fr-FR" sz="9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43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3</a:t>
            </a:r>
            <a:endParaRPr b="0" lang="fr-FR" sz="8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61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4</a:t>
            </a:r>
            <a:endParaRPr b="0" lang="fr-FR" sz="7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828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5</a:t>
            </a:r>
            <a:endParaRPr b="0" lang="fr-FR" sz="7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8"/>
          <p:cNvSpPr>
            <a:spLocks noGrp="1"/>
          </p:cNvSpPr>
          <p:nvPr>
            <p:ph type="body"/>
          </p:nvPr>
        </p:nvSpPr>
        <p:spPr>
          <a:xfrm>
            <a:off x="6264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1</a:t>
            </a:r>
            <a:endParaRPr b="0" lang="fr-FR" sz="10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252000" indent="-72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2</a:t>
            </a:r>
            <a:endParaRPr b="0" lang="fr-FR" sz="9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43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3</a:t>
            </a:r>
            <a:endParaRPr b="0" lang="fr-FR" sz="8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61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4</a:t>
            </a:r>
            <a:endParaRPr b="0" lang="fr-FR" sz="7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828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Texte de niveau 5</a:t>
            </a:r>
            <a:endParaRPr b="0" lang="fr-FR" sz="7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Sixième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Septième niveau de plan</a:t>
            </a:r>
            <a:endParaRPr b="0" lang="fr-FR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5" name="PlaceHolder 4"/>
          <p:cNvSpPr>
            <a:spLocks noGrp="1"/>
          </p:cNvSpPr>
          <p:nvPr>
            <p:ph type="dt" idx="13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6" name="PlaceHolder 5"/>
          <p:cNvSpPr>
            <a:spLocks noGrp="1"/>
          </p:cNvSpPr>
          <p:nvPr>
            <p:ph type="ftr" idx="14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7" name="PlaceHolder 6"/>
          <p:cNvSpPr>
            <a:spLocks noGrp="1"/>
          </p:cNvSpPr>
          <p:nvPr>
            <p:ph type="sldNum" idx="14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12E7641-C105-4A67-BADC-F027EDF0C73D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et contenu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" name="PlaceHolder 1"/>
          <p:cNvSpPr>
            <a:spLocks noGrp="1"/>
          </p:cNvSpPr>
          <p:nvPr>
            <p:ph type="dt" idx="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effectLst/>
                <a:uFillTx/>
                <a:latin typeface="Marianne"/>
              </a:rPr>
              <a:t>&lt;date/heure&gt;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1600" strike="noStrike" u="none">
                <a:solidFill>
                  <a:srgbClr val="435997"/>
                </a:solidFill>
                <a:effectLst/>
                <a:uFillTx/>
                <a:latin typeface="Marianne"/>
              </a:rPr>
              <a:t>Valider les demandes d’orientation</a:t>
            </a:r>
            <a:endParaRPr b="0" lang="fr-FR" sz="16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fr-FR" sz="75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Cliquez pour éditer le format du texte-titre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iapositive de tit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dt" idx="1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ftr" idx="1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sldNum" idx="1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B0CD0F9-AA8F-43CE-8B93-3A43F54F3B6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re et texte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dt" idx="1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ftr" idx="1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sldNum" idx="1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466A6A3-9851-4DE2-8B09-5DEF048DB6BE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re vertical et text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 idx="1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 idx="1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 idx="1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3160204-374A-4E28-8114-27763EC4056B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
</Relationships>
</file>

<file path=ppt/slideMasters/_rels/slideMaster29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9.xml"/>
</Relationships>
</file>

<file path=ppt/slideMasters/_rels/slideMaster40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9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7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</p:sldMaster>
</file>

<file path=ppt/slideMasters/slideMaster2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</p:sldMaster>
</file>

<file path=ppt/slideMasters/slideMaster4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6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6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6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1" lang="fr-FR" sz="100" strike="noStrike" u="none">
              <a:solidFill>
                <a:schemeClr val="dk1">
                  <a:alpha val="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dt" idx="142"/>
          </p:nvPr>
        </p:nvSpPr>
        <p:spPr>
          <a:xfrm>
            <a:off x="7596360" y="477360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0" name="Espace réservé du texte 5"/>
          <p:cNvSpPr/>
          <p:nvPr/>
        </p:nvSpPr>
        <p:spPr>
          <a:xfrm>
            <a:off x="971640" y="1131480"/>
            <a:ext cx="7704360" cy="27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90000"/>
              </a:lnSpc>
              <a:tabLst>
                <a:tab algn="l" pos="0"/>
              </a:tabLst>
            </a:pPr>
            <a:endParaRPr b="0" lang="fr-FR" sz="32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  <a:tabLst>
                <a:tab algn="l" pos="0"/>
              </a:tabLst>
            </a:pPr>
            <a:r>
              <a:rPr b="1" lang="fr-FR" sz="32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Service en ligne orientation</a:t>
            </a:r>
            <a:endParaRPr b="0" lang="fr-FR" sz="32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  <a:tabLst>
                <a:tab algn="l" pos="0"/>
              </a:tabLst>
            </a:pPr>
            <a:endParaRPr b="0" lang="fr-FR" sz="32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99"/>
              </a:spcBef>
              <a:tabLst>
                <a:tab algn="l" pos="0"/>
              </a:tabLst>
            </a:pPr>
            <a:r>
              <a:rPr b="1" lang="fr-FR" sz="28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Comment demander sa voie d’orientation après la 3</a:t>
            </a:r>
            <a:r>
              <a:rPr b="1" lang="fr-FR" sz="2800" strike="noStrike" u="none" baseline="30000">
                <a:solidFill>
                  <a:srgbClr val="00006d"/>
                </a:solidFill>
                <a:effectLst/>
                <a:uFillTx/>
                <a:latin typeface="Marianne"/>
              </a:rPr>
              <a:t>e</a:t>
            </a:r>
            <a:r>
              <a:rPr b="1" lang="fr-FR" sz="28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 ?</a:t>
            </a:r>
            <a:endParaRPr b="0" lang="fr-F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80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fr-F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80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r>
              <a:rPr b="1" i="1" lang="fr-FR" sz="2800" strike="noStrike" u="none">
                <a:solidFill>
                  <a:srgbClr val="00006d"/>
                </a:solidFill>
                <a:effectLst/>
                <a:uFillTx/>
                <a:latin typeface="Arial"/>
              </a:rPr>
              <a:t>Dialogue avec le conseil de classe</a:t>
            </a:r>
            <a:endParaRPr b="0" lang="fr-F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80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fr-F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fr-FR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499"/>
              </a:spcAft>
              <a:tabLst>
                <a:tab algn="l" pos="0"/>
              </a:tabLst>
            </a:pPr>
            <a:endParaRPr b="0" lang="fr-FR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dt" idx="151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0" name="ZoneTexte 7"/>
          <p:cNvSpPr/>
          <p:nvPr/>
        </p:nvSpPr>
        <p:spPr>
          <a:xfrm>
            <a:off x="0" y="1381680"/>
            <a:ext cx="9143640" cy="427788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effectLst/>
                <a:uFillTx/>
                <a:latin typeface="Marianne"/>
              </a:rPr>
              <a:t>Choisissez une voie d’orientation après la 3</a:t>
            </a:r>
            <a:r>
              <a:rPr b="1" lang="fr-FR" sz="3200" strike="noStrike" u="none" baseline="30000">
                <a:solidFill>
                  <a:schemeClr val="lt1"/>
                </a:solidFill>
                <a:effectLst/>
                <a:uFillTx/>
                <a:latin typeface="Marianne"/>
              </a:rPr>
              <a:t>e</a:t>
            </a: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effectLst/>
                <a:uFillTx/>
                <a:latin typeface="Marianne"/>
              </a:rPr>
              <a:t> </a:t>
            </a: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dt" idx="15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2" name="Rectangle 6"/>
          <p:cNvSpPr/>
          <p:nvPr/>
        </p:nvSpPr>
        <p:spPr>
          <a:xfrm>
            <a:off x="5148000" y="51120"/>
            <a:ext cx="3744000" cy="46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Choisissez une voie d’orientation après la 3</a:t>
            </a:r>
            <a:r>
              <a:rPr b="1" lang="fr-FR" sz="1200" strike="noStrike" u="none" baseline="30000">
                <a:solidFill>
                  <a:srgbClr val="00006d"/>
                </a:solidFill>
                <a:effectLst/>
                <a:uFillTx/>
                <a:latin typeface="Marianne"/>
              </a:rPr>
              <a:t>e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3" name="Image 4" descr=""/>
          <p:cNvPicPr/>
          <p:nvPr/>
        </p:nvPicPr>
        <p:blipFill>
          <a:blip r:embed="rId1"/>
          <a:stretch/>
        </p:blipFill>
        <p:spPr>
          <a:xfrm>
            <a:off x="2845800" y="380520"/>
            <a:ext cx="5525640" cy="442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4" name="Rectangle 7"/>
          <p:cNvSpPr/>
          <p:nvPr/>
        </p:nvSpPr>
        <p:spPr>
          <a:xfrm>
            <a:off x="4786920" y="12880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5" name="Rectangle 8"/>
          <p:cNvSpPr/>
          <p:nvPr/>
        </p:nvSpPr>
        <p:spPr>
          <a:xfrm>
            <a:off x="4799160" y="699480"/>
            <a:ext cx="43567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6" name="Rectangle 9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7" name="Rectangle 10"/>
          <p:cNvSpPr/>
          <p:nvPr/>
        </p:nvSpPr>
        <p:spPr>
          <a:xfrm>
            <a:off x="5006520" y="1136880"/>
            <a:ext cx="43567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8" name="Rectangle 11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9" name="Rectangle 3"/>
          <p:cNvSpPr/>
          <p:nvPr/>
        </p:nvSpPr>
        <p:spPr>
          <a:xfrm>
            <a:off x="84600" y="2283840"/>
            <a:ext cx="3161160" cy="116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La démarche pour choisir son orientation est présentée avec des conseils pour s’informer sur les établissements et les formations envisagées après la 3e.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dt" idx="153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1" name="Rectangle 6"/>
          <p:cNvSpPr/>
          <p:nvPr/>
        </p:nvSpPr>
        <p:spPr>
          <a:xfrm>
            <a:off x="5148000" y="51120"/>
            <a:ext cx="3744000" cy="46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Choisissez une voie d’orientation après la 3</a:t>
            </a:r>
            <a:r>
              <a:rPr b="1" lang="fr-FR" sz="1200" strike="noStrike" u="none" baseline="30000">
                <a:solidFill>
                  <a:srgbClr val="00006d"/>
                </a:solidFill>
                <a:effectLst/>
                <a:uFillTx/>
                <a:latin typeface="Marianne"/>
              </a:rPr>
              <a:t>e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2" name="Rectangle 7"/>
          <p:cNvSpPr/>
          <p:nvPr/>
        </p:nvSpPr>
        <p:spPr>
          <a:xfrm>
            <a:off x="4786920" y="12880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3" name="Rectangle 8"/>
          <p:cNvSpPr/>
          <p:nvPr/>
        </p:nvSpPr>
        <p:spPr>
          <a:xfrm>
            <a:off x="4799160" y="699480"/>
            <a:ext cx="43567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4" name="Rectangle 9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5" name="Rectangle 10"/>
          <p:cNvSpPr/>
          <p:nvPr/>
        </p:nvSpPr>
        <p:spPr>
          <a:xfrm>
            <a:off x="5006520" y="1136880"/>
            <a:ext cx="43567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6" name="Rectangle 11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07" name="Image 12" descr=""/>
          <p:cNvPicPr/>
          <p:nvPr/>
        </p:nvPicPr>
        <p:blipFill>
          <a:blip r:embed="rId1"/>
          <a:stretch/>
        </p:blipFill>
        <p:spPr>
          <a:xfrm>
            <a:off x="1878120" y="525960"/>
            <a:ext cx="5598000" cy="4463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8" name="Rectangle 3"/>
          <p:cNvSpPr/>
          <p:nvPr/>
        </p:nvSpPr>
        <p:spPr>
          <a:xfrm>
            <a:off x="102240" y="3219840"/>
            <a:ext cx="3551040" cy="95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Le bouton Ajouter un choix  ouvre une page qui permet la sélection d’une voie d’orientation, il est possible d’ajouter jusqu’à trois choix. 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dt" idx="15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0" name="Rectangle 6"/>
          <p:cNvSpPr/>
          <p:nvPr/>
        </p:nvSpPr>
        <p:spPr>
          <a:xfrm>
            <a:off x="5618880" y="119160"/>
            <a:ext cx="3744000" cy="46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Choisissez une voie d’orientation après la 3</a:t>
            </a:r>
            <a:r>
              <a:rPr b="1" lang="fr-FR" sz="1200" strike="noStrike" u="none" baseline="30000">
                <a:solidFill>
                  <a:srgbClr val="00006d"/>
                </a:solidFill>
                <a:effectLst/>
                <a:uFillTx/>
                <a:latin typeface="Marianne"/>
              </a:rPr>
              <a:t>e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1" name="Rectangle 7"/>
          <p:cNvSpPr/>
          <p:nvPr/>
        </p:nvSpPr>
        <p:spPr>
          <a:xfrm>
            <a:off x="4786920" y="12880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2" name="Rectangle 9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3" name="Rectangle 10"/>
          <p:cNvSpPr/>
          <p:nvPr/>
        </p:nvSpPr>
        <p:spPr>
          <a:xfrm>
            <a:off x="5006520" y="1136880"/>
            <a:ext cx="43567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4" name="Rectangle 11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15" name="Image 13" descr=""/>
          <p:cNvPicPr/>
          <p:nvPr/>
        </p:nvPicPr>
        <p:blipFill>
          <a:blip r:embed="rId1"/>
          <a:stretch/>
        </p:blipFill>
        <p:spPr>
          <a:xfrm>
            <a:off x="1419120" y="119880"/>
            <a:ext cx="3995280" cy="493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6" name="Rectangle 3"/>
          <p:cNvSpPr/>
          <p:nvPr/>
        </p:nvSpPr>
        <p:spPr>
          <a:xfrm>
            <a:off x="5356440" y="1805040"/>
            <a:ext cx="3645000" cy="116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dt" idx="15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8" name="Rectangle 6"/>
          <p:cNvSpPr/>
          <p:nvPr/>
        </p:nvSpPr>
        <p:spPr>
          <a:xfrm>
            <a:off x="5618880" y="119160"/>
            <a:ext cx="3744000" cy="46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Choisissez une voie d’orientation après la 3</a:t>
            </a:r>
            <a:r>
              <a:rPr b="1" lang="fr-FR" sz="1200" strike="noStrike" u="none" baseline="30000">
                <a:solidFill>
                  <a:srgbClr val="00006d"/>
                </a:solidFill>
                <a:effectLst/>
                <a:uFillTx/>
                <a:latin typeface="Marianne"/>
              </a:rPr>
              <a:t>e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9" name="Rectangle 7"/>
          <p:cNvSpPr/>
          <p:nvPr/>
        </p:nvSpPr>
        <p:spPr>
          <a:xfrm>
            <a:off x="4786920" y="12880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0" name="Rectangle 9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1" name="Rectangle 10"/>
          <p:cNvSpPr/>
          <p:nvPr/>
        </p:nvSpPr>
        <p:spPr>
          <a:xfrm>
            <a:off x="5006520" y="1136880"/>
            <a:ext cx="43567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2" name="Rectangle 11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23" name="Image 4" descr=""/>
          <p:cNvPicPr/>
          <p:nvPr/>
        </p:nvPicPr>
        <p:blipFill>
          <a:blip r:embed="rId1"/>
          <a:stretch/>
        </p:blipFill>
        <p:spPr>
          <a:xfrm>
            <a:off x="2786760" y="390240"/>
            <a:ext cx="4717440" cy="4463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4" name="Rectangle 3"/>
          <p:cNvSpPr/>
          <p:nvPr/>
        </p:nvSpPr>
        <p:spPr>
          <a:xfrm>
            <a:off x="179640" y="2931840"/>
            <a:ext cx="3312000" cy="73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Les choix enregistrés sont envoyés automatiquement à l’établissement pour le conseil de classe.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dt" idx="15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6" name="Rectangle 6"/>
          <p:cNvSpPr/>
          <p:nvPr/>
        </p:nvSpPr>
        <p:spPr>
          <a:xfrm>
            <a:off x="5618880" y="119160"/>
            <a:ext cx="3744000" cy="46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Choisissez une voie d’orientation après la 3</a:t>
            </a:r>
            <a:r>
              <a:rPr b="1" lang="fr-FR" sz="1200" strike="noStrike" u="none" baseline="30000">
                <a:solidFill>
                  <a:srgbClr val="00006d"/>
                </a:solidFill>
                <a:effectLst/>
                <a:uFillTx/>
                <a:latin typeface="Marianne"/>
              </a:rPr>
              <a:t>e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7" name="Rectangle 7"/>
          <p:cNvSpPr/>
          <p:nvPr/>
        </p:nvSpPr>
        <p:spPr>
          <a:xfrm>
            <a:off x="4786920" y="12880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8" name="Rectangle 9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9" name="Rectangle 10"/>
          <p:cNvSpPr/>
          <p:nvPr/>
        </p:nvSpPr>
        <p:spPr>
          <a:xfrm>
            <a:off x="5006520" y="1136880"/>
            <a:ext cx="43567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0" name="Rectangle 11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31" name="Image 2" descr=""/>
          <p:cNvPicPr/>
          <p:nvPr/>
        </p:nvPicPr>
        <p:blipFill>
          <a:blip r:embed="rId1"/>
          <a:stretch/>
        </p:blipFill>
        <p:spPr>
          <a:xfrm>
            <a:off x="3504240" y="391680"/>
            <a:ext cx="414648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2" name="Rectangle 12"/>
          <p:cNvSpPr/>
          <p:nvPr/>
        </p:nvSpPr>
        <p:spPr>
          <a:xfrm>
            <a:off x="467640" y="2020320"/>
            <a:ext cx="3312000" cy="25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Un courriel avec le récapitulatif des choix est transmis à chaque représentant légal. 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Les choix peuvent être modifiés jusqu’à la fermeture du service. 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dt" idx="157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4" name="ZoneTexte 7"/>
          <p:cNvSpPr/>
          <p:nvPr/>
        </p:nvSpPr>
        <p:spPr>
          <a:xfrm>
            <a:off x="0" y="1032120"/>
            <a:ext cx="9143640" cy="366228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effectLst/>
                <a:uFillTx/>
                <a:latin typeface="Marianne"/>
              </a:rPr>
              <a:t>Prenez connaissance de l’avis du conseil de classe</a:t>
            </a: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dt" idx="158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6" name="Rectangle 6"/>
          <p:cNvSpPr/>
          <p:nvPr/>
        </p:nvSpPr>
        <p:spPr>
          <a:xfrm>
            <a:off x="4786920" y="119160"/>
            <a:ext cx="4575960" cy="27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Prenez connaissance de l’avis du conseil de classe 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7" name="Rectangle 7"/>
          <p:cNvSpPr/>
          <p:nvPr/>
        </p:nvSpPr>
        <p:spPr>
          <a:xfrm>
            <a:off x="4786920" y="12880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8" name="Rectangle 9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9" name="Rectangle 10"/>
          <p:cNvSpPr/>
          <p:nvPr/>
        </p:nvSpPr>
        <p:spPr>
          <a:xfrm>
            <a:off x="5006520" y="1136880"/>
            <a:ext cx="43567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0" name="Rectangle 11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41" name="Image 13" descr=""/>
          <p:cNvPicPr/>
          <p:nvPr/>
        </p:nvPicPr>
        <p:blipFill>
          <a:blip r:embed="rId1"/>
          <a:stretch/>
        </p:blipFill>
        <p:spPr>
          <a:xfrm>
            <a:off x="2267640" y="699480"/>
            <a:ext cx="6119640" cy="3879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2" name="Rectangle 14"/>
          <p:cNvSpPr/>
          <p:nvPr/>
        </p:nvSpPr>
        <p:spPr>
          <a:xfrm>
            <a:off x="68040" y="2662560"/>
            <a:ext cx="2886840" cy="95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L’un ou l’autre des représentants légaux peut voir l’avis du conseil de classe.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dt" idx="15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4" name="Rectangle 6"/>
          <p:cNvSpPr/>
          <p:nvPr/>
        </p:nvSpPr>
        <p:spPr>
          <a:xfrm>
            <a:off x="4786920" y="119160"/>
            <a:ext cx="4575960" cy="27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Prenez connaissance de l’avis du conseil de classe 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5" name="Rectangle 7"/>
          <p:cNvSpPr/>
          <p:nvPr/>
        </p:nvSpPr>
        <p:spPr>
          <a:xfrm>
            <a:off x="4786920" y="12880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6" name="Rectangle 9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7" name="Rectangle 10"/>
          <p:cNvSpPr/>
          <p:nvPr/>
        </p:nvSpPr>
        <p:spPr>
          <a:xfrm>
            <a:off x="5006520" y="1136880"/>
            <a:ext cx="43567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8" name="Rectangle 11"/>
          <p:cNvSpPr/>
          <p:nvPr/>
        </p:nvSpPr>
        <p:spPr>
          <a:xfrm>
            <a:off x="4799160" y="699480"/>
            <a:ext cx="4356720" cy="67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9" name="Rectangle 12"/>
          <p:cNvSpPr/>
          <p:nvPr/>
        </p:nvSpPr>
        <p:spPr>
          <a:xfrm>
            <a:off x="71280" y="2139840"/>
            <a:ext cx="2880000" cy="2031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Indiquez au conseil de classe que vous avez bien pris connaissance de son avis et recommandation.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Si vous souhaitez discuter de cet avis provisoire, prenez contact avec le professeur principal.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50" name="Image 3" descr=""/>
          <p:cNvPicPr/>
          <p:nvPr/>
        </p:nvPicPr>
        <p:blipFill>
          <a:blip r:embed="rId1"/>
          <a:stretch/>
        </p:blipFill>
        <p:spPr>
          <a:xfrm>
            <a:off x="3086640" y="396000"/>
            <a:ext cx="4127400" cy="47156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dt" idx="143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2" name="ZoneTexte 14"/>
          <p:cNvSpPr/>
          <p:nvPr/>
        </p:nvSpPr>
        <p:spPr>
          <a:xfrm>
            <a:off x="0" y="874800"/>
            <a:ext cx="9143640" cy="39085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effectLst/>
                <a:uFillTx/>
                <a:latin typeface="Marianne"/>
              </a:rPr>
              <a:t>Connectez vous au service en ligne Orientation</a:t>
            </a: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2400" strike="noStrike" u="none">
                <a:solidFill>
                  <a:schemeClr val="lt1"/>
                </a:solidFill>
                <a:effectLst/>
                <a:uFillTx/>
                <a:latin typeface="Marianne"/>
              </a:rPr>
              <a:t>Compatible avec tous types de supports, tablettes,    smartphones, ordinateurs</a:t>
            </a: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2400" strike="noStrike" u="none">
                <a:solidFill>
                  <a:schemeClr val="lt1"/>
                </a:solidFill>
                <a:effectLst/>
                <a:uFillTx/>
                <a:latin typeface="Marianne"/>
              </a:rPr>
              <a:t>Accès avec l’adresse unique teleservices.education.gouv.fr</a:t>
            </a: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dt" idx="14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264" name="Image 2" descr=""/>
          <p:cNvPicPr/>
          <p:nvPr/>
        </p:nvPicPr>
        <p:blipFill>
          <a:blip r:embed="rId1"/>
          <a:stretch/>
        </p:blipFill>
        <p:spPr>
          <a:xfrm>
            <a:off x="1475640" y="534600"/>
            <a:ext cx="6869520" cy="313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5" name="Rectangle 8"/>
          <p:cNvSpPr/>
          <p:nvPr/>
        </p:nvSpPr>
        <p:spPr>
          <a:xfrm>
            <a:off x="539640" y="3647880"/>
            <a:ext cx="8244000" cy="97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Le compte du représentant légal vous permet de formuler vos choix et de prendre connaissance de l’avis du conseil de classe.</a:t>
            </a:r>
            <a:br>
              <a:rPr sz="1600"/>
            </a:br>
            <a:endParaRPr b="0" lang="fr-FR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Le compte de l’élève lui permet de lire ce que le représentant légal a complété.</a:t>
            </a:r>
            <a:endParaRPr b="0" lang="fr-FR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6" name="Rectangle 6"/>
          <p:cNvSpPr/>
          <p:nvPr/>
        </p:nvSpPr>
        <p:spPr>
          <a:xfrm>
            <a:off x="5312880" y="82440"/>
            <a:ext cx="3744000" cy="27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Connectez vous au service en ligne Orientation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Image 2" descr=""/>
          <p:cNvPicPr/>
          <p:nvPr/>
        </p:nvPicPr>
        <p:blipFill>
          <a:blip r:embed="rId1"/>
          <a:stretch/>
        </p:blipFill>
        <p:spPr>
          <a:xfrm>
            <a:off x="2051640" y="771480"/>
            <a:ext cx="5803560" cy="3852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8" name="PlaceHolder 1"/>
          <p:cNvSpPr>
            <a:spLocks noGrp="1"/>
          </p:cNvSpPr>
          <p:nvPr>
            <p:ph type="dt" idx="14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9" name="Rectangle 7"/>
          <p:cNvSpPr/>
          <p:nvPr/>
        </p:nvSpPr>
        <p:spPr>
          <a:xfrm>
            <a:off x="5312880" y="82440"/>
            <a:ext cx="3744000" cy="27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Connectez vous au service en ligne Orientation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0" name="Rectangle 5"/>
          <p:cNvSpPr/>
          <p:nvPr/>
        </p:nvSpPr>
        <p:spPr>
          <a:xfrm>
            <a:off x="323640" y="2715840"/>
            <a:ext cx="4176000" cy="97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Connectez vous à votre compte ÉduConnect avec l’identifiant et le mot de passe transmis par le chef d’établissemen</a:t>
            </a: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t.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dt" idx="14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2" name="Rectangle 7"/>
          <p:cNvSpPr/>
          <p:nvPr/>
        </p:nvSpPr>
        <p:spPr>
          <a:xfrm>
            <a:off x="5312880" y="82440"/>
            <a:ext cx="3744000" cy="27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Connectez vous au service en ligne Orientation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3" name="Image 3" descr=""/>
          <p:cNvPicPr/>
          <p:nvPr/>
        </p:nvPicPr>
        <p:blipFill>
          <a:blip r:embed="rId1"/>
          <a:stretch/>
        </p:blipFill>
        <p:spPr>
          <a:xfrm>
            <a:off x="1762200" y="528120"/>
            <a:ext cx="4179240" cy="4643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4" name="Rectangle 10"/>
          <p:cNvSpPr/>
          <p:nvPr/>
        </p:nvSpPr>
        <p:spPr>
          <a:xfrm>
            <a:off x="5098320" y="2067840"/>
            <a:ext cx="3137760" cy="53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Accédez aux services en ligne dans le menu Mes services.</a:t>
            </a:r>
            <a:endParaRPr b="0" lang="fr-FR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5" name="Rectangle 11"/>
          <p:cNvSpPr/>
          <p:nvPr/>
        </p:nvSpPr>
        <p:spPr>
          <a:xfrm>
            <a:off x="5976360" y="774360"/>
            <a:ext cx="2659680" cy="75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Suivez l’étape pour demander une voie d’orientation après la 3</a:t>
            </a:r>
            <a:r>
              <a:rPr b="1" lang="fr-FR" sz="1600" strike="noStrike" u="none" baseline="30000">
                <a:solidFill>
                  <a:srgbClr val="00006d"/>
                </a:solidFill>
                <a:effectLst/>
                <a:uFillTx/>
                <a:latin typeface="Marianne"/>
              </a:rPr>
              <a:t>e</a:t>
            </a:r>
            <a:r>
              <a:rPr b="1" lang="fr-FR" sz="16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.</a:t>
            </a:r>
            <a:endParaRPr b="0" lang="fr-FR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Image 6" descr=""/>
          <p:cNvPicPr/>
          <p:nvPr/>
        </p:nvPicPr>
        <p:blipFill>
          <a:blip r:embed="rId1"/>
          <a:stretch/>
        </p:blipFill>
        <p:spPr>
          <a:xfrm>
            <a:off x="1528920" y="823320"/>
            <a:ext cx="6119640" cy="3821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7" name="PlaceHolder 1"/>
          <p:cNvSpPr>
            <a:spLocks noGrp="1"/>
          </p:cNvSpPr>
          <p:nvPr>
            <p:ph type="dt" idx="147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8" name="Rectangle 5"/>
          <p:cNvSpPr/>
          <p:nvPr/>
        </p:nvSpPr>
        <p:spPr>
          <a:xfrm>
            <a:off x="2843640" y="2355840"/>
            <a:ext cx="6120360" cy="53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A partir de la date indiquée par le chef d’établissement vous pourrez vous connecter au service Orientation </a:t>
            </a:r>
            <a:endParaRPr b="0" lang="fr-FR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9" name="Rectangle 8"/>
          <p:cNvSpPr/>
          <p:nvPr/>
        </p:nvSpPr>
        <p:spPr>
          <a:xfrm>
            <a:off x="5312880" y="82440"/>
            <a:ext cx="3744000" cy="27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Connectez vous au service en ligne Orientation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dt" idx="148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1" name="ZoneTexte 7"/>
          <p:cNvSpPr/>
          <p:nvPr/>
        </p:nvSpPr>
        <p:spPr>
          <a:xfrm>
            <a:off x="0" y="1101600"/>
            <a:ext cx="9143640" cy="34981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effectLst/>
                <a:uFillTx/>
                <a:latin typeface="Marianne"/>
              </a:rPr>
              <a:t>Suivez les étapes pour demander une voie d’orientation après la 3</a:t>
            </a:r>
            <a:r>
              <a:rPr b="1" lang="fr-FR" sz="3200" strike="noStrike" u="none" baseline="30000">
                <a:solidFill>
                  <a:schemeClr val="lt1"/>
                </a:solidFill>
                <a:effectLst/>
                <a:uFillTx/>
                <a:latin typeface="Marianne"/>
              </a:rPr>
              <a:t>e</a:t>
            </a: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dt" idx="14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3" name="Rectangle 5"/>
          <p:cNvSpPr/>
          <p:nvPr/>
        </p:nvSpPr>
        <p:spPr>
          <a:xfrm>
            <a:off x="4799160" y="699480"/>
            <a:ext cx="4356720" cy="261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Suivez ces étapes successives pour demander une voie d’orientation après la 3</a:t>
            </a:r>
            <a:r>
              <a:rPr b="1" lang="fr-FR" sz="1400" strike="noStrike" u="none" baseline="30000">
                <a:solidFill>
                  <a:srgbClr val="00006d"/>
                </a:solidFill>
                <a:effectLst/>
                <a:uFillTx/>
                <a:latin typeface="Marianne"/>
              </a:rPr>
              <a:t>e</a:t>
            </a:r>
            <a:r>
              <a:rPr b="1" lang="fr-FR" sz="14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 :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1.   Choisir son orientation 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2.   Voir l’avis du conseil de classe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Les boutons sont activés successivement un par un en fonction de la progression du calendrier pour chacune des étapes.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4" name="Image 7" descr=""/>
          <p:cNvPicPr/>
          <p:nvPr/>
        </p:nvPicPr>
        <p:blipFill>
          <a:blip r:embed="rId1"/>
          <a:stretch/>
        </p:blipFill>
        <p:spPr>
          <a:xfrm>
            <a:off x="1187640" y="65160"/>
            <a:ext cx="3382560" cy="511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5" name="Rectangle 8"/>
          <p:cNvSpPr/>
          <p:nvPr/>
        </p:nvSpPr>
        <p:spPr>
          <a:xfrm>
            <a:off x="6660360" y="51480"/>
            <a:ext cx="2483280" cy="27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Suivez les étapes indiquées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dt" idx="150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effectLst/>
                <a:uFillTx/>
                <a:latin typeface="Marianne"/>
              </a:rPr>
              <a:t>2025-2026</a:t>
            </a:r>
            <a:endParaRPr b="0" lang="fr-FR" sz="75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7" name="Rectangle 6"/>
          <p:cNvSpPr/>
          <p:nvPr/>
        </p:nvSpPr>
        <p:spPr>
          <a:xfrm>
            <a:off x="6660360" y="51480"/>
            <a:ext cx="2483280" cy="27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effectLst/>
                <a:uFillTx/>
                <a:latin typeface="Marianne"/>
              </a:rPr>
              <a:t>Suivez les étapes indiquées</a:t>
            </a:r>
            <a:endParaRPr b="0" lang="fr-F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8" name="Titre 8"/>
          <p:cNvSpPr/>
          <p:nvPr/>
        </p:nvSpPr>
        <p:spPr>
          <a:xfrm>
            <a:off x="422280" y="1059480"/>
            <a:ext cx="7776360" cy="33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1" lang="fr-FR" sz="18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Suivez ces étapes pour demander une voie d’orientation après la 3</a:t>
            </a:r>
            <a:r>
              <a:rPr b="1" lang="fr-FR" sz="1800" strike="noStrike" u="none" baseline="30000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e</a:t>
            </a:r>
            <a:r>
              <a:rPr b="1" lang="fr-FR" sz="18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:</a:t>
            </a:r>
            <a:br>
              <a:rPr sz="1800"/>
            </a:br>
            <a:br>
              <a:rPr sz="1800"/>
            </a:br>
            <a:r>
              <a:rPr b="1" lang="fr-FR" sz="18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 - Choisissez l’orientation</a:t>
            </a:r>
            <a:br>
              <a:rPr sz="1800"/>
            </a:br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Un seul des représentants légaux de l’élève peut faire la saisie des choix.</a:t>
            </a:r>
            <a:br>
              <a:rPr sz="1400"/>
            </a:b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Les choix sont envoyés automatiquement à l’établissement, puis le conseil de classe étudie vos choix et indique son avis.</a:t>
            </a:r>
            <a:br>
              <a:rPr sz="1400"/>
            </a:b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Après le conseil de classe vous pourrez prendre connaissance de l’avis du conseil de classe pour chacun de vos choix.</a:t>
            </a:r>
            <a:endParaRPr b="0" lang="fr-F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</a:pPr>
            <a:br>
              <a:rPr sz="1800"/>
            </a:br>
            <a:r>
              <a:rPr b="1" lang="fr-FR" sz="18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- Prenez connaissance de l’avis du conseil de classe</a:t>
            </a:r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</a:pPr>
            <a:br>
              <a:rPr sz="1800"/>
            </a:br>
            <a:r>
              <a:rPr b="1" lang="fr-FR" sz="18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L’un ou l’autre des représentants légaux pourra voir l’avis du conseil de classe sur les voies d’orientation choisies.</a:t>
            </a:r>
            <a:br>
              <a:rPr sz="1800"/>
            </a:br>
            <a:br>
              <a:rPr sz="1800"/>
            </a:br>
            <a:r>
              <a:rPr b="1" lang="fr-FR" sz="1800" strike="noStrike" u="none">
                <a:solidFill>
                  <a:schemeClr val="dk2">
                    <a:lumMod val="75000"/>
                  </a:schemeClr>
                </a:solidFill>
                <a:effectLst/>
                <a:uFillTx/>
                <a:latin typeface="Marianne"/>
              </a:rPr>
              <a:t>En cas de difficulté vous pouvez vous adresser à votre établissement</a:t>
            </a:r>
            <a:endParaRPr b="0" lang="fr-F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Manager>Client</Manager>
  <TotalTime>1304</TotalTime>
  <Application>LibreOffice/25.2.3.2$Windows_X86_64 LibreOffice_project/bbb074479178df812d175f709636b368952c2ce3</Application>
  <AppVersion>15.0000</AppVersion>
  <Words>694</Words>
  <Paragraphs>130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2020-03-05T15:21:24Z</dcterms:created>
  <dc:creator>Microsoft Office User</dc:creator>
  <dc:description/>
  <dc:language>fr-FR</dc:language>
  <cp:lastModifiedBy>GERALDINE DEMONT</cp:lastModifiedBy>
  <dcterms:modified xsi:type="dcterms:W3CDTF">2025-10-16T11:19:37Z</dcterms:modified>
  <cp:revision>115</cp:revision>
  <dc:subject>Client</dc:subject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  <property fmtid="{D5CDD505-2E9C-101B-9397-08002B2CF9AE}" pid="3" name="PresentationFormat">
    <vt:lpwstr>Affichage à l'écran (16:9)</vt:lpwstr>
  </property>
  <property fmtid="{D5CDD505-2E9C-101B-9397-08002B2CF9AE}" pid="4" name="Slides">
    <vt:i4>18</vt:i4>
  </property>
</Properties>
</file>