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1.xml" ContentType="application/xml"/>
  <Override PartName="/customXml/itemProps3.xml" ContentType="application/vnd.openxmlformats-officedocument.customXmlProperties+xml"/>
  <Override PartName="/customXml/itemProps1.xml" ContentType="application/vnd.openxmlformats-officedocument.customXmlProperties+xml"/>
  <Override PartName="/customXml/item2.xml" ContentType="application/xml"/>
  <Override PartName="/customXml/itemProps2.xml" ContentType="application/vnd.openxmlformats-officedocument.customXmlProperties+xml"/>
  <Override PartName="/customXml/_rels/item1.xml.rels" ContentType="application/vnd.openxmlformats-package.relationships+xml"/>
  <Override PartName="/customXml/_rels/item2.xml.rels" ContentType="application/vnd.openxmlformats-package.relationships+xml"/>
  <Override PartName="/customXml/_rels/item3.xml.rels" ContentType="application/vnd.openxmlformats-package.relationships+xml"/>
  <Override PartName="/customXml/item3.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0.xml" ContentType="application/vnd.openxmlformats-officedocument.presentationml.slideLayout+xml"/>
  <Override PartName="/ppt/slideLayouts/slideLayout3.xml" ContentType="application/vnd.openxmlformats-officedocument.presentationml.slideLayout+xml"/>
  <Override PartName="/ppt/slideLayouts/slideLayout3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2.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33.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34.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35.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36.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0.xml.rels" ContentType="application/vnd.openxmlformats-package.relationships+xml"/>
  <Override PartName="/ppt/slideLayouts/_rels/slideLayout3.xml.rels" ContentType="application/vnd.openxmlformats-package.relationships+xml"/>
  <Override PartName="/ppt/slideLayouts/_rels/slideLayout31.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34.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35.xml.rels" ContentType="application/vnd.openxmlformats-package.relationships+xml"/>
  <Override PartName="/ppt/slideLayouts/_rels/slideLayout13.xml.rels" ContentType="application/vnd.openxmlformats-package.relationships+xml"/>
  <Override PartName="/ppt/slideLayouts/_rels/slideLayout8.xml.rels" ContentType="application/vnd.openxmlformats-package.relationships+xml"/>
  <Override PartName="/ppt/slideLayouts/_rels/slideLayout36.xml.rels" ContentType="application/vnd.openxmlformats-package.relationships+xml"/>
  <Override PartName="/ppt/slideLayouts/_rels/slideLayout14.xml.rels" ContentType="application/vnd.openxmlformats-package.relationships+xml"/>
  <Override PartName="/ppt/slideLayouts/_rels/slideLayout9.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_rels/presentation.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media/image1.jpeg" ContentType="image/jpeg"/>
  <Override PartName="/ppt/media/image13.png" ContentType="image/png"/>
  <Override PartName="/ppt/media/image8.png" ContentType="image/png"/>
  <Override PartName="/ppt/media/image2.png" ContentType="image/png"/>
  <Override PartName="/ppt/media/image3.png" ContentType="image/png"/>
  <Override PartName="/ppt/media/image4.png" ContentType="image/png"/>
  <Override PartName="/ppt/media/image10.png" ContentType="image/png"/>
  <Override PartName="/ppt/media/image5.png" ContentType="image/png"/>
  <Override PartName="/ppt/media/image6.png" ContentType="image/png"/>
  <Override PartName="/ppt/media/image11.png" ContentType="image/png"/>
  <Override PartName="/ppt/media/image7.png" ContentType="image/png"/>
  <Override PartName="/ppt/media/image12.png" ContentType="image/png"/>
  <Override PartName="/ppt/media/image9.png" ContentType="image/png"/>
  <Override PartName="/ppt/media/image14.png" ContentType="image/png"/>
  <Override PartName="/ppt/media/image15.png" ContentType="image/pn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slide21.xml" ContentType="application/vnd.openxmlformats-officedocument.presentationml.slide+xml"/>
  <Override PartName="/ppt/slides/slide22.xml" ContentType="application/vnd.openxmlformats-officedocument.presentationml.slide+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x="9144000" cy="51435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dt" idx="1"/>
          </p:nvPr>
        </p:nvSpPr>
        <p:spPr/>
        <p:txBody>
          <a:bodyPr/>
          <a:p>
            <a:r>
              <a:rPr lang="fr-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27" name="PlaceHolder 2"/>
          <p:cNvSpPr>
            <a:spLocks noGrp="1"/>
          </p:cNvSpPr>
          <p:nvPr>
            <p:ph/>
          </p:nvPr>
        </p:nvSpPr>
        <p:spPr>
          <a:xfrm>
            <a:off x="3312000" y="18000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28" name="PlaceHolder 3"/>
          <p:cNvSpPr>
            <a:spLocks noGrp="1"/>
          </p:cNvSpPr>
          <p:nvPr>
            <p:ph/>
          </p:nvPr>
        </p:nvSpPr>
        <p:spPr>
          <a:xfrm>
            <a:off x="3312000" y="36792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5" name="PlaceHolder 4"/>
          <p:cNvSpPr>
            <a:spLocks noGrp="1"/>
          </p:cNvSpPr>
          <p:nvPr>
            <p:ph type="dt" idx="1"/>
          </p:nvPr>
        </p:nvSpPr>
        <p:spPr/>
        <p:txBody>
          <a:bodyPr/>
          <a:p>
            <a:r>
              <a:rPr lang="fr-FR"/>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30"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31"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32" name="PlaceHolder 4"/>
          <p:cNvSpPr>
            <a:spLocks noGrp="1"/>
          </p:cNvSpPr>
          <p:nvPr>
            <p:ph/>
          </p:nvPr>
        </p:nvSpPr>
        <p:spPr>
          <a:xfrm>
            <a:off x="331200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33" name="PlaceHolder 5"/>
          <p:cNvSpPr>
            <a:spLocks noGrp="1"/>
          </p:cNvSpPr>
          <p:nvPr>
            <p:ph/>
          </p:nvPr>
        </p:nvSpPr>
        <p:spPr>
          <a:xfrm>
            <a:off x="611604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7" name="PlaceHolder 6"/>
          <p:cNvSpPr>
            <a:spLocks noGrp="1"/>
          </p:cNvSpPr>
          <p:nvPr>
            <p:ph type="dt" idx="1"/>
          </p:nvPr>
        </p:nvSpPr>
        <p:spPr/>
        <p:txBody>
          <a:bodyPr/>
          <a:p>
            <a:r>
              <a:rPr lang="fr-FR"/>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35" name="PlaceHolder 2"/>
          <p:cNvSpPr>
            <a:spLocks noGrp="1"/>
          </p:cNvSpPr>
          <p:nvPr>
            <p:ph/>
          </p:nvPr>
        </p:nvSpPr>
        <p:spPr>
          <a:xfrm>
            <a:off x="331200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36" name="PlaceHolder 3"/>
          <p:cNvSpPr>
            <a:spLocks noGrp="1"/>
          </p:cNvSpPr>
          <p:nvPr>
            <p:ph/>
          </p:nvPr>
        </p:nvSpPr>
        <p:spPr>
          <a:xfrm>
            <a:off x="516204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37" name="PlaceHolder 4"/>
          <p:cNvSpPr>
            <a:spLocks noGrp="1"/>
          </p:cNvSpPr>
          <p:nvPr>
            <p:ph/>
          </p:nvPr>
        </p:nvSpPr>
        <p:spPr>
          <a:xfrm>
            <a:off x="701172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38" name="PlaceHolder 5"/>
          <p:cNvSpPr>
            <a:spLocks noGrp="1"/>
          </p:cNvSpPr>
          <p:nvPr>
            <p:ph/>
          </p:nvPr>
        </p:nvSpPr>
        <p:spPr>
          <a:xfrm>
            <a:off x="331200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39" name="PlaceHolder 6"/>
          <p:cNvSpPr>
            <a:spLocks noGrp="1"/>
          </p:cNvSpPr>
          <p:nvPr>
            <p:ph/>
          </p:nvPr>
        </p:nvSpPr>
        <p:spPr>
          <a:xfrm>
            <a:off x="516204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40" name="PlaceHolder 7"/>
          <p:cNvSpPr>
            <a:spLocks noGrp="1"/>
          </p:cNvSpPr>
          <p:nvPr>
            <p:ph/>
          </p:nvPr>
        </p:nvSpPr>
        <p:spPr>
          <a:xfrm>
            <a:off x="701172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9" name="PlaceHolder 8"/>
          <p:cNvSpPr>
            <a:spLocks noGrp="1"/>
          </p:cNvSpPr>
          <p:nvPr>
            <p:ph type="dt" idx="1"/>
          </p:nvPr>
        </p:nvSpPr>
        <p:spPr/>
        <p:txBody>
          <a:bodyPr/>
          <a:p>
            <a:r>
              <a:rPr lang="fr-FR"/>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3"/>
          </p:nvPr>
        </p:nvSpPr>
        <p:spPr/>
        <p:txBody>
          <a:bodyPr/>
          <a:p>
            <a:r>
              <a:t>Footer</a:t>
            </a:r>
          </a:p>
        </p:txBody>
      </p:sp>
      <p:sp>
        <p:nvSpPr>
          <p:cNvPr id="3" name="PlaceHolder 2"/>
          <p:cNvSpPr>
            <a:spLocks noGrp="1"/>
          </p:cNvSpPr>
          <p:nvPr>
            <p:ph type="sldNum" idx="4"/>
          </p:nvPr>
        </p:nvSpPr>
        <p:spPr/>
        <p:txBody>
          <a:bodyPr/>
          <a:p>
            <a:fld id="{033D4EAF-6E81-4261-84EC-A240FECC0B68}" type="slidenum">
              <a:t>&lt;#&gt;</a:t>
            </a:fld>
          </a:p>
        </p:txBody>
      </p:sp>
      <p:sp>
        <p:nvSpPr>
          <p:cNvPr id="4" name="PlaceHolder 3"/>
          <p:cNvSpPr>
            <a:spLocks noGrp="1"/>
          </p:cNvSpPr>
          <p:nvPr>
            <p:ph type="dt" idx="2"/>
          </p:nvPr>
        </p:nvSpPr>
        <p:spPr/>
        <p:txBody>
          <a:bodyPr/>
          <a:p>
            <a:r>
              <a:rPr lang="fr-FR"/>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51" name="PlaceHolder 2"/>
          <p:cNvSpPr>
            <a:spLocks noGrp="1"/>
          </p:cNvSpPr>
          <p:nvPr>
            <p:ph type="subTitle"/>
          </p:nvPr>
        </p:nvSpPr>
        <p:spPr>
          <a:xfrm>
            <a:off x="3312000" y="131760"/>
            <a:ext cx="5471640" cy="45612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3"/>
          </p:nvPr>
        </p:nvSpPr>
        <p:spPr/>
        <p:txBody>
          <a:bodyPr/>
          <a:p>
            <a:r>
              <a:t>Footer</a:t>
            </a:r>
          </a:p>
        </p:txBody>
      </p:sp>
      <p:sp>
        <p:nvSpPr>
          <p:cNvPr id="5" name="PlaceHolder 4"/>
          <p:cNvSpPr>
            <a:spLocks noGrp="1"/>
          </p:cNvSpPr>
          <p:nvPr>
            <p:ph type="sldNum" idx="4"/>
          </p:nvPr>
        </p:nvSpPr>
        <p:spPr/>
        <p:txBody>
          <a:bodyPr/>
          <a:p>
            <a:fld id="{27E2E28E-9E5E-4A8B-A5DE-DF9B4944B16E}" type="slidenum">
              <a:t>&lt;#&gt;</a:t>
            </a:fld>
          </a:p>
        </p:txBody>
      </p:sp>
      <p:sp>
        <p:nvSpPr>
          <p:cNvPr id="6" name="PlaceHolder 5"/>
          <p:cNvSpPr>
            <a:spLocks noGrp="1"/>
          </p:cNvSpPr>
          <p:nvPr>
            <p:ph type="dt" idx="2"/>
          </p:nvPr>
        </p:nvSpPr>
        <p:spPr/>
        <p:txBody>
          <a:bodyPr/>
          <a:p>
            <a:r>
              <a:rPr lang="fr-FR"/>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53" name="PlaceHolder 2"/>
          <p:cNvSpPr>
            <a:spLocks noGrp="1"/>
          </p:cNvSpPr>
          <p:nvPr>
            <p:ph/>
          </p:nvPr>
        </p:nvSpPr>
        <p:spPr>
          <a:xfrm>
            <a:off x="3312000" y="180000"/>
            <a:ext cx="547164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4" name="PlaceHolder 3"/>
          <p:cNvSpPr>
            <a:spLocks noGrp="1"/>
          </p:cNvSpPr>
          <p:nvPr>
            <p:ph type="ftr" idx="3"/>
          </p:nvPr>
        </p:nvSpPr>
        <p:spPr/>
        <p:txBody>
          <a:bodyPr/>
          <a:p>
            <a:r>
              <a:t>Footer</a:t>
            </a:r>
          </a:p>
        </p:txBody>
      </p:sp>
      <p:sp>
        <p:nvSpPr>
          <p:cNvPr id="5" name="PlaceHolder 4"/>
          <p:cNvSpPr>
            <a:spLocks noGrp="1"/>
          </p:cNvSpPr>
          <p:nvPr>
            <p:ph type="sldNum" idx="4"/>
          </p:nvPr>
        </p:nvSpPr>
        <p:spPr/>
        <p:txBody>
          <a:bodyPr/>
          <a:p>
            <a:fld id="{217E8A90-CECE-4943-B771-90C1172A6AEB}" type="slidenum">
              <a:t>&lt;#&gt;</a:t>
            </a:fld>
          </a:p>
        </p:txBody>
      </p:sp>
      <p:sp>
        <p:nvSpPr>
          <p:cNvPr id="6" name="PlaceHolder 5"/>
          <p:cNvSpPr>
            <a:spLocks noGrp="1"/>
          </p:cNvSpPr>
          <p:nvPr>
            <p:ph type="dt" idx="2"/>
          </p:nvPr>
        </p:nvSpPr>
        <p:spPr/>
        <p:txBody>
          <a:bodyPr/>
          <a:p>
            <a:r>
              <a:rPr lang="fr-FR"/>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55"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56"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5" name="PlaceHolder 4"/>
          <p:cNvSpPr>
            <a:spLocks noGrp="1"/>
          </p:cNvSpPr>
          <p:nvPr>
            <p:ph type="ftr" idx="3"/>
          </p:nvPr>
        </p:nvSpPr>
        <p:spPr/>
        <p:txBody>
          <a:bodyPr/>
          <a:p>
            <a:r>
              <a:t>Footer</a:t>
            </a:r>
          </a:p>
        </p:txBody>
      </p:sp>
      <p:sp>
        <p:nvSpPr>
          <p:cNvPr id="6" name="PlaceHolder 5"/>
          <p:cNvSpPr>
            <a:spLocks noGrp="1"/>
          </p:cNvSpPr>
          <p:nvPr>
            <p:ph type="sldNum" idx="4"/>
          </p:nvPr>
        </p:nvSpPr>
        <p:spPr/>
        <p:txBody>
          <a:bodyPr/>
          <a:p>
            <a:fld id="{2B47A6D1-D06A-4ACD-BC32-6841D32DFB52}" type="slidenum">
              <a:t>&lt;#&gt;</a:t>
            </a:fld>
          </a:p>
        </p:txBody>
      </p:sp>
      <p:sp>
        <p:nvSpPr>
          <p:cNvPr id="7" name="PlaceHolder 6"/>
          <p:cNvSpPr>
            <a:spLocks noGrp="1"/>
          </p:cNvSpPr>
          <p:nvPr>
            <p:ph type="dt" idx="2"/>
          </p:nvPr>
        </p:nvSpPr>
        <p:spPr/>
        <p:txBody>
          <a:bodyPr/>
          <a:p>
            <a:r>
              <a:rPr lang="fr-FR"/>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3" name="PlaceHolder 2"/>
          <p:cNvSpPr>
            <a:spLocks noGrp="1"/>
          </p:cNvSpPr>
          <p:nvPr>
            <p:ph type="ftr" idx="3"/>
          </p:nvPr>
        </p:nvSpPr>
        <p:spPr/>
        <p:txBody>
          <a:bodyPr/>
          <a:p>
            <a:r>
              <a:t>Footer</a:t>
            </a:r>
          </a:p>
        </p:txBody>
      </p:sp>
      <p:sp>
        <p:nvSpPr>
          <p:cNvPr id="4" name="PlaceHolder 3"/>
          <p:cNvSpPr>
            <a:spLocks noGrp="1"/>
          </p:cNvSpPr>
          <p:nvPr>
            <p:ph type="sldNum" idx="4"/>
          </p:nvPr>
        </p:nvSpPr>
        <p:spPr/>
        <p:txBody>
          <a:bodyPr/>
          <a:p>
            <a:fld id="{6F38DB94-4E99-4FC7-84F9-67006FEF51B0}" type="slidenum">
              <a:t>&lt;#&gt;</a:t>
            </a:fld>
          </a:p>
        </p:txBody>
      </p:sp>
      <p:sp>
        <p:nvSpPr>
          <p:cNvPr id="5" name="PlaceHolder 4"/>
          <p:cNvSpPr>
            <a:spLocks noGrp="1"/>
          </p:cNvSpPr>
          <p:nvPr>
            <p:ph type="dt" idx="2"/>
          </p:nvPr>
        </p:nvSpPr>
        <p:spPr/>
        <p:txBody>
          <a:bodyPr/>
          <a:p>
            <a:r>
              <a:rPr lang="fr-FR"/>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3"/>
          </p:nvPr>
        </p:nvSpPr>
        <p:spPr/>
        <p:txBody>
          <a:bodyPr/>
          <a:p>
            <a:r>
              <a:t>Footer</a:t>
            </a:r>
          </a:p>
        </p:txBody>
      </p:sp>
      <p:sp>
        <p:nvSpPr>
          <p:cNvPr id="4" name="PlaceHolder 3"/>
          <p:cNvSpPr>
            <a:spLocks noGrp="1"/>
          </p:cNvSpPr>
          <p:nvPr>
            <p:ph type="sldNum" idx="4"/>
          </p:nvPr>
        </p:nvSpPr>
        <p:spPr/>
        <p:txBody>
          <a:bodyPr/>
          <a:p>
            <a:fld id="{5E9607F9-F133-45A2-A00C-C12266D248B8}" type="slidenum">
              <a:t>&lt;#&gt;</a:t>
            </a:fld>
          </a:p>
        </p:txBody>
      </p:sp>
      <p:sp>
        <p:nvSpPr>
          <p:cNvPr id="5" name="PlaceHolder 4"/>
          <p:cNvSpPr>
            <a:spLocks noGrp="1"/>
          </p:cNvSpPr>
          <p:nvPr>
            <p:ph type="dt" idx="2"/>
          </p:nvPr>
        </p:nvSpPr>
        <p:spPr/>
        <p:txBody>
          <a:bodyPr/>
          <a:p>
            <a:r>
              <a:rPr lang="fr-FR"/>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60"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1"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2" name="PlaceHolder 4"/>
          <p:cNvSpPr>
            <a:spLocks noGrp="1"/>
          </p:cNvSpPr>
          <p:nvPr>
            <p:ph/>
          </p:nvPr>
        </p:nvSpPr>
        <p:spPr>
          <a:xfrm>
            <a:off x="331200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ftr" idx="3"/>
          </p:nvPr>
        </p:nvSpPr>
        <p:spPr/>
        <p:txBody>
          <a:bodyPr/>
          <a:p>
            <a:r>
              <a:t>Footer</a:t>
            </a:r>
          </a:p>
        </p:txBody>
      </p:sp>
      <p:sp>
        <p:nvSpPr>
          <p:cNvPr id="7" name="PlaceHolder 6"/>
          <p:cNvSpPr>
            <a:spLocks noGrp="1"/>
          </p:cNvSpPr>
          <p:nvPr>
            <p:ph type="sldNum" idx="4"/>
          </p:nvPr>
        </p:nvSpPr>
        <p:spPr/>
        <p:txBody>
          <a:bodyPr/>
          <a:p>
            <a:fld id="{EC985110-F1D4-45CC-B370-0D67CC0E68FD}" type="slidenum">
              <a:t>&lt;#&gt;</a:t>
            </a:fld>
          </a:p>
        </p:txBody>
      </p:sp>
      <p:sp>
        <p:nvSpPr>
          <p:cNvPr id="8" name="PlaceHolder 7"/>
          <p:cNvSpPr>
            <a:spLocks noGrp="1"/>
          </p:cNvSpPr>
          <p:nvPr>
            <p:ph type="dt" idx="2"/>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6" name="PlaceHolder 2"/>
          <p:cNvSpPr>
            <a:spLocks noGrp="1"/>
          </p:cNvSpPr>
          <p:nvPr>
            <p:ph type="subTitle"/>
          </p:nvPr>
        </p:nvSpPr>
        <p:spPr>
          <a:xfrm>
            <a:off x="3312000" y="131760"/>
            <a:ext cx="5471640" cy="45612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dt" idx="1"/>
          </p:nvPr>
        </p:nvSpPr>
        <p:spPr/>
        <p:txBody>
          <a:bodyPr/>
          <a:p>
            <a:r>
              <a:rPr lang="fr-FR"/>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64"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5"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6" name="PlaceHolder 4"/>
          <p:cNvSpPr>
            <a:spLocks noGrp="1"/>
          </p:cNvSpPr>
          <p:nvPr>
            <p:ph/>
          </p:nvPr>
        </p:nvSpPr>
        <p:spPr>
          <a:xfrm>
            <a:off x="611604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ftr" idx="3"/>
          </p:nvPr>
        </p:nvSpPr>
        <p:spPr/>
        <p:txBody>
          <a:bodyPr/>
          <a:p>
            <a:r>
              <a:t>Footer</a:t>
            </a:r>
          </a:p>
        </p:txBody>
      </p:sp>
      <p:sp>
        <p:nvSpPr>
          <p:cNvPr id="7" name="PlaceHolder 6"/>
          <p:cNvSpPr>
            <a:spLocks noGrp="1"/>
          </p:cNvSpPr>
          <p:nvPr>
            <p:ph type="sldNum" idx="4"/>
          </p:nvPr>
        </p:nvSpPr>
        <p:spPr/>
        <p:txBody>
          <a:bodyPr/>
          <a:p>
            <a:fld id="{AD4CE287-92D9-4C09-9F6F-BD43B7D9119D}" type="slidenum">
              <a:t>&lt;#&gt;</a:t>
            </a:fld>
          </a:p>
        </p:txBody>
      </p:sp>
      <p:sp>
        <p:nvSpPr>
          <p:cNvPr id="8" name="PlaceHolder 7"/>
          <p:cNvSpPr>
            <a:spLocks noGrp="1"/>
          </p:cNvSpPr>
          <p:nvPr>
            <p:ph type="dt" idx="2"/>
          </p:nvPr>
        </p:nvSpPr>
        <p:spPr/>
        <p:txBody>
          <a:bodyPr/>
          <a:p>
            <a:r>
              <a:rPr lang="fr-FR"/>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68"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9"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70" name="PlaceHolder 4"/>
          <p:cNvSpPr>
            <a:spLocks noGrp="1"/>
          </p:cNvSpPr>
          <p:nvPr>
            <p:ph/>
          </p:nvPr>
        </p:nvSpPr>
        <p:spPr>
          <a:xfrm>
            <a:off x="3312000" y="36792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ftr" idx="3"/>
          </p:nvPr>
        </p:nvSpPr>
        <p:spPr/>
        <p:txBody>
          <a:bodyPr/>
          <a:p>
            <a:r>
              <a:t>Footer</a:t>
            </a:r>
          </a:p>
        </p:txBody>
      </p:sp>
      <p:sp>
        <p:nvSpPr>
          <p:cNvPr id="7" name="PlaceHolder 6"/>
          <p:cNvSpPr>
            <a:spLocks noGrp="1"/>
          </p:cNvSpPr>
          <p:nvPr>
            <p:ph type="sldNum" idx="4"/>
          </p:nvPr>
        </p:nvSpPr>
        <p:spPr/>
        <p:txBody>
          <a:bodyPr/>
          <a:p>
            <a:fld id="{AE44253C-2100-4C0F-91DC-94D4D21AC80C}" type="slidenum">
              <a:t>&lt;#&gt;</a:t>
            </a:fld>
          </a:p>
        </p:txBody>
      </p:sp>
      <p:sp>
        <p:nvSpPr>
          <p:cNvPr id="8" name="PlaceHolder 7"/>
          <p:cNvSpPr>
            <a:spLocks noGrp="1"/>
          </p:cNvSpPr>
          <p:nvPr>
            <p:ph type="dt" idx="2"/>
          </p:nvPr>
        </p:nvSpPr>
        <p:spPr/>
        <p:txBody>
          <a:bodyPr/>
          <a:p>
            <a:r>
              <a:rPr lang="fr-FR"/>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72" name="PlaceHolder 2"/>
          <p:cNvSpPr>
            <a:spLocks noGrp="1"/>
          </p:cNvSpPr>
          <p:nvPr>
            <p:ph/>
          </p:nvPr>
        </p:nvSpPr>
        <p:spPr>
          <a:xfrm>
            <a:off x="3312000" y="18000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73" name="PlaceHolder 3"/>
          <p:cNvSpPr>
            <a:spLocks noGrp="1"/>
          </p:cNvSpPr>
          <p:nvPr>
            <p:ph/>
          </p:nvPr>
        </p:nvSpPr>
        <p:spPr>
          <a:xfrm>
            <a:off x="3312000" y="36792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5" name="PlaceHolder 4"/>
          <p:cNvSpPr>
            <a:spLocks noGrp="1"/>
          </p:cNvSpPr>
          <p:nvPr>
            <p:ph type="ftr" idx="3"/>
          </p:nvPr>
        </p:nvSpPr>
        <p:spPr/>
        <p:txBody>
          <a:bodyPr/>
          <a:p>
            <a:r>
              <a:t>Footer</a:t>
            </a:r>
          </a:p>
        </p:txBody>
      </p:sp>
      <p:sp>
        <p:nvSpPr>
          <p:cNvPr id="6" name="PlaceHolder 5"/>
          <p:cNvSpPr>
            <a:spLocks noGrp="1"/>
          </p:cNvSpPr>
          <p:nvPr>
            <p:ph type="sldNum" idx="4"/>
          </p:nvPr>
        </p:nvSpPr>
        <p:spPr/>
        <p:txBody>
          <a:bodyPr/>
          <a:p>
            <a:fld id="{AA58E00A-1019-4EC9-B162-87F418A42314}" type="slidenum">
              <a:t>&lt;#&gt;</a:t>
            </a:fld>
          </a:p>
        </p:txBody>
      </p:sp>
      <p:sp>
        <p:nvSpPr>
          <p:cNvPr id="7" name="PlaceHolder 6"/>
          <p:cNvSpPr>
            <a:spLocks noGrp="1"/>
          </p:cNvSpPr>
          <p:nvPr>
            <p:ph type="dt" idx="2"/>
          </p:nvPr>
        </p:nvSpPr>
        <p:spPr/>
        <p:txBody>
          <a:bodyPr/>
          <a:p>
            <a:r>
              <a:rPr lang="fr-FR"/>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75"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76"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77" name="PlaceHolder 4"/>
          <p:cNvSpPr>
            <a:spLocks noGrp="1"/>
          </p:cNvSpPr>
          <p:nvPr>
            <p:ph/>
          </p:nvPr>
        </p:nvSpPr>
        <p:spPr>
          <a:xfrm>
            <a:off x="331200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78" name="PlaceHolder 5"/>
          <p:cNvSpPr>
            <a:spLocks noGrp="1"/>
          </p:cNvSpPr>
          <p:nvPr>
            <p:ph/>
          </p:nvPr>
        </p:nvSpPr>
        <p:spPr>
          <a:xfrm>
            <a:off x="611604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7" name="PlaceHolder 6"/>
          <p:cNvSpPr>
            <a:spLocks noGrp="1"/>
          </p:cNvSpPr>
          <p:nvPr>
            <p:ph type="ftr" idx="3"/>
          </p:nvPr>
        </p:nvSpPr>
        <p:spPr/>
        <p:txBody>
          <a:bodyPr/>
          <a:p>
            <a:r>
              <a:t>Footer</a:t>
            </a:r>
          </a:p>
        </p:txBody>
      </p:sp>
      <p:sp>
        <p:nvSpPr>
          <p:cNvPr id="8" name="PlaceHolder 7"/>
          <p:cNvSpPr>
            <a:spLocks noGrp="1"/>
          </p:cNvSpPr>
          <p:nvPr>
            <p:ph type="sldNum" idx="4"/>
          </p:nvPr>
        </p:nvSpPr>
        <p:spPr/>
        <p:txBody>
          <a:bodyPr/>
          <a:p>
            <a:fld id="{CA9BD3EE-9C1A-4E32-91E9-740F93EBEC8D}" type="slidenum">
              <a:t>&lt;#&gt;</a:t>
            </a:fld>
          </a:p>
        </p:txBody>
      </p:sp>
      <p:sp>
        <p:nvSpPr>
          <p:cNvPr id="9" name="PlaceHolder 8"/>
          <p:cNvSpPr>
            <a:spLocks noGrp="1"/>
          </p:cNvSpPr>
          <p:nvPr>
            <p:ph type="dt" idx="2"/>
          </p:nvPr>
        </p:nvSpPr>
        <p:spPr/>
        <p:txBody>
          <a:bodyPr/>
          <a:p>
            <a:r>
              <a:rPr lang="fr-FR"/>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80" name="PlaceHolder 2"/>
          <p:cNvSpPr>
            <a:spLocks noGrp="1"/>
          </p:cNvSpPr>
          <p:nvPr>
            <p:ph/>
          </p:nvPr>
        </p:nvSpPr>
        <p:spPr>
          <a:xfrm>
            <a:off x="331200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81" name="PlaceHolder 3"/>
          <p:cNvSpPr>
            <a:spLocks noGrp="1"/>
          </p:cNvSpPr>
          <p:nvPr>
            <p:ph/>
          </p:nvPr>
        </p:nvSpPr>
        <p:spPr>
          <a:xfrm>
            <a:off x="516204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82" name="PlaceHolder 4"/>
          <p:cNvSpPr>
            <a:spLocks noGrp="1"/>
          </p:cNvSpPr>
          <p:nvPr>
            <p:ph/>
          </p:nvPr>
        </p:nvSpPr>
        <p:spPr>
          <a:xfrm>
            <a:off x="701172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83" name="PlaceHolder 5"/>
          <p:cNvSpPr>
            <a:spLocks noGrp="1"/>
          </p:cNvSpPr>
          <p:nvPr>
            <p:ph/>
          </p:nvPr>
        </p:nvSpPr>
        <p:spPr>
          <a:xfrm>
            <a:off x="331200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84" name="PlaceHolder 6"/>
          <p:cNvSpPr>
            <a:spLocks noGrp="1"/>
          </p:cNvSpPr>
          <p:nvPr>
            <p:ph/>
          </p:nvPr>
        </p:nvSpPr>
        <p:spPr>
          <a:xfrm>
            <a:off x="516204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85" name="PlaceHolder 7"/>
          <p:cNvSpPr>
            <a:spLocks noGrp="1"/>
          </p:cNvSpPr>
          <p:nvPr>
            <p:ph/>
          </p:nvPr>
        </p:nvSpPr>
        <p:spPr>
          <a:xfrm>
            <a:off x="701172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9" name="PlaceHolder 8"/>
          <p:cNvSpPr>
            <a:spLocks noGrp="1"/>
          </p:cNvSpPr>
          <p:nvPr>
            <p:ph type="ftr" idx="3"/>
          </p:nvPr>
        </p:nvSpPr>
        <p:spPr/>
        <p:txBody>
          <a:bodyPr/>
          <a:p>
            <a:r>
              <a:t>Footer</a:t>
            </a:r>
          </a:p>
        </p:txBody>
      </p:sp>
      <p:sp>
        <p:nvSpPr>
          <p:cNvPr id="10" name="PlaceHolder 9"/>
          <p:cNvSpPr>
            <a:spLocks noGrp="1"/>
          </p:cNvSpPr>
          <p:nvPr>
            <p:ph type="sldNum" idx="4"/>
          </p:nvPr>
        </p:nvSpPr>
        <p:spPr/>
        <p:txBody>
          <a:bodyPr/>
          <a:p>
            <a:fld id="{32E0C375-CCD2-4795-BD95-645FA18AF411}" type="slidenum">
              <a:t>&lt;#&gt;</a:t>
            </a:fld>
          </a:p>
        </p:txBody>
      </p:sp>
      <p:sp>
        <p:nvSpPr>
          <p:cNvPr id="11" name="PlaceHolder 10"/>
          <p:cNvSpPr>
            <a:spLocks noGrp="1"/>
          </p:cNvSpPr>
          <p:nvPr>
            <p:ph type="dt" idx="2"/>
          </p:nvPr>
        </p:nvSpPr>
        <p:spPr/>
        <p:txBody>
          <a:bodyPr/>
          <a:p>
            <a:r>
              <a:rPr lang="fr-FR"/>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dt" idx="5"/>
          </p:nvPr>
        </p:nvSpPr>
        <p:spPr/>
        <p:txBody>
          <a:bodyPr/>
          <a:p>
            <a:r>
              <a:rPr lang="fr-FR"/>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91" name="PlaceHolder 2"/>
          <p:cNvSpPr>
            <a:spLocks noGrp="1"/>
          </p:cNvSpPr>
          <p:nvPr>
            <p:ph type="subTitle"/>
          </p:nvPr>
        </p:nvSpPr>
        <p:spPr>
          <a:xfrm>
            <a:off x="3312000" y="131760"/>
            <a:ext cx="5471640" cy="45612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dt" idx="5"/>
          </p:nvPr>
        </p:nvSpPr>
        <p:spPr/>
        <p:txBody>
          <a:bodyPr/>
          <a:p>
            <a:r>
              <a:rPr lang="fr-FR"/>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93" name="PlaceHolder 2"/>
          <p:cNvSpPr>
            <a:spLocks noGrp="1"/>
          </p:cNvSpPr>
          <p:nvPr>
            <p:ph/>
          </p:nvPr>
        </p:nvSpPr>
        <p:spPr>
          <a:xfrm>
            <a:off x="3312000" y="180000"/>
            <a:ext cx="547164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4" name="PlaceHolder 3"/>
          <p:cNvSpPr>
            <a:spLocks noGrp="1"/>
          </p:cNvSpPr>
          <p:nvPr>
            <p:ph type="dt" idx="5"/>
          </p:nvPr>
        </p:nvSpPr>
        <p:spPr/>
        <p:txBody>
          <a:bodyPr/>
          <a:p>
            <a:r>
              <a:rPr lang="fr-FR"/>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95"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96"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5" name="PlaceHolder 4"/>
          <p:cNvSpPr>
            <a:spLocks noGrp="1"/>
          </p:cNvSpPr>
          <p:nvPr>
            <p:ph type="dt" idx="5"/>
          </p:nvPr>
        </p:nvSpPr>
        <p:spPr/>
        <p:txBody>
          <a:bodyPr/>
          <a:p>
            <a:r>
              <a:rPr lang="fr-FR"/>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3" name="PlaceHolder 2"/>
          <p:cNvSpPr>
            <a:spLocks noGrp="1"/>
          </p:cNvSpPr>
          <p:nvPr>
            <p:ph type="dt" idx="5"/>
          </p:nvPr>
        </p:nvSpPr>
        <p:spPr/>
        <p:txBody>
          <a:bodyPr/>
          <a:p>
            <a:r>
              <a:rPr lang="fr-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8" name="PlaceHolder 2"/>
          <p:cNvSpPr>
            <a:spLocks noGrp="1"/>
          </p:cNvSpPr>
          <p:nvPr>
            <p:ph/>
          </p:nvPr>
        </p:nvSpPr>
        <p:spPr>
          <a:xfrm>
            <a:off x="3312000" y="180000"/>
            <a:ext cx="547164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4" name="PlaceHolder 3"/>
          <p:cNvSpPr>
            <a:spLocks noGrp="1"/>
          </p:cNvSpPr>
          <p:nvPr>
            <p:ph type="dt" idx="1"/>
          </p:nvPr>
        </p:nvSpPr>
        <p:spPr/>
        <p:txBody>
          <a:bodyPr/>
          <a:p>
            <a:r>
              <a:rPr lang="fr-FR"/>
              <a:t/>
            </a: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dt" idx="5"/>
          </p:nvPr>
        </p:nvSpPr>
        <p:spPr/>
        <p:txBody>
          <a:bodyPr/>
          <a:p>
            <a:r>
              <a:rPr lang="fr-FR"/>
              <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00"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01"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02" name="PlaceHolder 4"/>
          <p:cNvSpPr>
            <a:spLocks noGrp="1"/>
          </p:cNvSpPr>
          <p:nvPr>
            <p:ph/>
          </p:nvPr>
        </p:nvSpPr>
        <p:spPr>
          <a:xfrm>
            <a:off x="331200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dt" idx="5"/>
          </p:nvPr>
        </p:nvSpPr>
        <p:spPr/>
        <p:txBody>
          <a:bodyPr/>
          <a:p>
            <a:r>
              <a:rPr lang="fr-FR"/>
              <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04"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05"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06" name="PlaceHolder 4"/>
          <p:cNvSpPr>
            <a:spLocks noGrp="1"/>
          </p:cNvSpPr>
          <p:nvPr>
            <p:ph/>
          </p:nvPr>
        </p:nvSpPr>
        <p:spPr>
          <a:xfrm>
            <a:off x="611604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dt" idx="5"/>
          </p:nvPr>
        </p:nvSpPr>
        <p:spPr/>
        <p:txBody>
          <a:bodyPr/>
          <a:p>
            <a:r>
              <a:rPr lang="fr-FR"/>
              <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08"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09"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10" name="PlaceHolder 4"/>
          <p:cNvSpPr>
            <a:spLocks noGrp="1"/>
          </p:cNvSpPr>
          <p:nvPr>
            <p:ph/>
          </p:nvPr>
        </p:nvSpPr>
        <p:spPr>
          <a:xfrm>
            <a:off x="3312000" y="36792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dt" idx="5"/>
          </p:nvPr>
        </p:nvSpPr>
        <p:spPr/>
        <p:txBody>
          <a:bodyPr/>
          <a:p>
            <a:r>
              <a:rPr lang="fr-FR"/>
              <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12" name="PlaceHolder 2"/>
          <p:cNvSpPr>
            <a:spLocks noGrp="1"/>
          </p:cNvSpPr>
          <p:nvPr>
            <p:ph/>
          </p:nvPr>
        </p:nvSpPr>
        <p:spPr>
          <a:xfrm>
            <a:off x="3312000" y="18000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13" name="PlaceHolder 3"/>
          <p:cNvSpPr>
            <a:spLocks noGrp="1"/>
          </p:cNvSpPr>
          <p:nvPr>
            <p:ph/>
          </p:nvPr>
        </p:nvSpPr>
        <p:spPr>
          <a:xfrm>
            <a:off x="3312000" y="36792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5" name="PlaceHolder 4"/>
          <p:cNvSpPr>
            <a:spLocks noGrp="1"/>
          </p:cNvSpPr>
          <p:nvPr>
            <p:ph type="dt" idx="5"/>
          </p:nvPr>
        </p:nvSpPr>
        <p:spPr/>
        <p:txBody>
          <a:bodyPr/>
          <a:p>
            <a:r>
              <a:rPr lang="fr-FR"/>
              <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15"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16"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17" name="PlaceHolder 4"/>
          <p:cNvSpPr>
            <a:spLocks noGrp="1"/>
          </p:cNvSpPr>
          <p:nvPr>
            <p:ph/>
          </p:nvPr>
        </p:nvSpPr>
        <p:spPr>
          <a:xfrm>
            <a:off x="331200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18" name="PlaceHolder 5"/>
          <p:cNvSpPr>
            <a:spLocks noGrp="1"/>
          </p:cNvSpPr>
          <p:nvPr>
            <p:ph/>
          </p:nvPr>
        </p:nvSpPr>
        <p:spPr>
          <a:xfrm>
            <a:off x="611604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7" name="PlaceHolder 6"/>
          <p:cNvSpPr>
            <a:spLocks noGrp="1"/>
          </p:cNvSpPr>
          <p:nvPr>
            <p:ph type="dt" idx="5"/>
          </p:nvPr>
        </p:nvSpPr>
        <p:spPr/>
        <p:txBody>
          <a:bodyPr/>
          <a:p>
            <a:r>
              <a:rPr lang="fr-FR"/>
              <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20" name="PlaceHolder 2"/>
          <p:cNvSpPr>
            <a:spLocks noGrp="1"/>
          </p:cNvSpPr>
          <p:nvPr>
            <p:ph/>
          </p:nvPr>
        </p:nvSpPr>
        <p:spPr>
          <a:xfrm>
            <a:off x="331200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121" name="PlaceHolder 3"/>
          <p:cNvSpPr>
            <a:spLocks noGrp="1"/>
          </p:cNvSpPr>
          <p:nvPr>
            <p:ph/>
          </p:nvPr>
        </p:nvSpPr>
        <p:spPr>
          <a:xfrm>
            <a:off x="516204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122" name="PlaceHolder 4"/>
          <p:cNvSpPr>
            <a:spLocks noGrp="1"/>
          </p:cNvSpPr>
          <p:nvPr>
            <p:ph/>
          </p:nvPr>
        </p:nvSpPr>
        <p:spPr>
          <a:xfrm>
            <a:off x="7011720" y="18000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123" name="PlaceHolder 5"/>
          <p:cNvSpPr>
            <a:spLocks noGrp="1"/>
          </p:cNvSpPr>
          <p:nvPr>
            <p:ph/>
          </p:nvPr>
        </p:nvSpPr>
        <p:spPr>
          <a:xfrm>
            <a:off x="331200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124" name="PlaceHolder 6"/>
          <p:cNvSpPr>
            <a:spLocks noGrp="1"/>
          </p:cNvSpPr>
          <p:nvPr>
            <p:ph/>
          </p:nvPr>
        </p:nvSpPr>
        <p:spPr>
          <a:xfrm>
            <a:off x="516204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125" name="PlaceHolder 7"/>
          <p:cNvSpPr>
            <a:spLocks noGrp="1"/>
          </p:cNvSpPr>
          <p:nvPr>
            <p:ph/>
          </p:nvPr>
        </p:nvSpPr>
        <p:spPr>
          <a:xfrm>
            <a:off x="7011720" y="367920"/>
            <a:ext cx="1761480" cy="171360"/>
          </a:xfrm>
          <a:prstGeom prst="rect">
            <a:avLst/>
          </a:prstGeom>
          <a:noFill/>
          <a:ln w="0">
            <a:noFill/>
          </a:ln>
        </p:spPr>
        <p:txBody>
          <a:bodyPr lIns="0" rIns="0" tIns="0" bIns="0" anchor="t">
            <a:normAutofit fontScale="76000"/>
          </a:bodyPr>
          <a:p>
            <a:pPr indent="0">
              <a:spcBef>
                <a:spcPts val="1417"/>
              </a:spcBef>
              <a:buNone/>
            </a:pPr>
            <a:endParaRPr b="0" lang="fr-FR" sz="1050" spc="-1" strike="noStrike">
              <a:solidFill>
                <a:srgbClr val="000000"/>
              </a:solidFill>
              <a:latin typeface="Arial"/>
            </a:endParaRPr>
          </a:p>
        </p:txBody>
      </p:sp>
      <p:sp>
        <p:nvSpPr>
          <p:cNvPr id="9" name="PlaceHolder 8"/>
          <p:cNvSpPr>
            <a:spLocks noGrp="1"/>
          </p:cNvSpPr>
          <p:nvPr>
            <p:ph type="dt" idx="5"/>
          </p:nvPr>
        </p:nvSpPr>
        <p:spPr/>
        <p:txBody>
          <a:bodyPr/>
          <a:p>
            <a:r>
              <a:rPr lang="fr-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0"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1"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5" name="PlaceHolder 4"/>
          <p:cNvSpPr>
            <a:spLocks noGrp="1"/>
          </p:cNvSpPr>
          <p:nvPr>
            <p:ph type="dt" idx="1"/>
          </p:nvPr>
        </p:nvSpPr>
        <p:spPr/>
        <p:txBody>
          <a:bodyPr/>
          <a:p>
            <a:r>
              <a:rPr lang="fr-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3" name="PlaceHolder 2"/>
          <p:cNvSpPr>
            <a:spLocks noGrp="1"/>
          </p:cNvSpPr>
          <p:nvPr>
            <p:ph type="dt" idx="1"/>
          </p:nvPr>
        </p:nvSpPr>
        <p:spPr/>
        <p:txBody>
          <a:bodyPr/>
          <a:p>
            <a:r>
              <a:rPr lang="fr-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dt" idx="1"/>
          </p:nvPr>
        </p:nvSpPr>
        <p:spPr/>
        <p:txBody>
          <a:bodyPr/>
          <a:p>
            <a:r>
              <a:rPr lang="fr-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5"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6"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17" name="PlaceHolder 4"/>
          <p:cNvSpPr>
            <a:spLocks noGrp="1"/>
          </p:cNvSpPr>
          <p:nvPr>
            <p:ph/>
          </p:nvPr>
        </p:nvSpPr>
        <p:spPr>
          <a:xfrm>
            <a:off x="331200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dt" idx="1"/>
          </p:nvPr>
        </p:nvSpPr>
        <p:spPr/>
        <p:txBody>
          <a:bodyPr/>
          <a:p>
            <a:r>
              <a:rPr lang="fr-FR"/>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19"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20"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21" name="PlaceHolder 4"/>
          <p:cNvSpPr>
            <a:spLocks noGrp="1"/>
          </p:cNvSpPr>
          <p:nvPr>
            <p:ph/>
          </p:nvPr>
        </p:nvSpPr>
        <p:spPr>
          <a:xfrm>
            <a:off x="6116040" y="36792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dt" idx="1"/>
          </p:nvPr>
        </p:nvSpPr>
        <p:spPr/>
        <p:txBody>
          <a:bodyPr/>
          <a:p>
            <a:r>
              <a:rPr lang="fr-FR"/>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pc="-1" strike="noStrike">
              <a:solidFill>
                <a:srgbClr val="000000"/>
              </a:solidFill>
              <a:latin typeface="Arial"/>
            </a:endParaRPr>
          </a:p>
        </p:txBody>
      </p:sp>
      <p:sp>
        <p:nvSpPr>
          <p:cNvPr id="23" name="PlaceHolder 2"/>
          <p:cNvSpPr>
            <a:spLocks noGrp="1"/>
          </p:cNvSpPr>
          <p:nvPr>
            <p:ph/>
          </p:nvPr>
        </p:nvSpPr>
        <p:spPr>
          <a:xfrm>
            <a:off x="331200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24" name="PlaceHolder 3"/>
          <p:cNvSpPr>
            <a:spLocks noGrp="1"/>
          </p:cNvSpPr>
          <p:nvPr>
            <p:ph/>
          </p:nvPr>
        </p:nvSpPr>
        <p:spPr>
          <a:xfrm>
            <a:off x="6116040" y="180000"/>
            <a:ext cx="267012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25" name="PlaceHolder 4"/>
          <p:cNvSpPr>
            <a:spLocks noGrp="1"/>
          </p:cNvSpPr>
          <p:nvPr>
            <p:ph/>
          </p:nvPr>
        </p:nvSpPr>
        <p:spPr>
          <a:xfrm>
            <a:off x="3312000" y="367920"/>
            <a:ext cx="5471640" cy="171360"/>
          </a:xfrm>
          <a:prstGeom prst="rect">
            <a:avLst/>
          </a:prstGeom>
          <a:noFill/>
          <a:ln w="0">
            <a:noFill/>
          </a:ln>
        </p:spPr>
        <p:txBody>
          <a:bodyPr lIns="0" rIns="0" tIns="0" bIns="0" anchor="t">
            <a:normAutofit/>
          </a:bodyPr>
          <a:p>
            <a:pPr indent="0">
              <a:spcBef>
                <a:spcPts val="1417"/>
              </a:spcBef>
              <a:buNone/>
            </a:pPr>
            <a:endParaRPr b="0" lang="fr-FR" sz="1050" spc="-1" strike="noStrike">
              <a:solidFill>
                <a:srgbClr val="000000"/>
              </a:solidFill>
              <a:latin typeface="Arial"/>
            </a:endParaRPr>
          </a:p>
        </p:txBody>
      </p:sp>
      <p:sp>
        <p:nvSpPr>
          <p:cNvPr id="6" name="PlaceHolder 5"/>
          <p:cNvSpPr>
            <a:spLocks noGrp="1"/>
          </p:cNvSpPr>
          <p:nvPr>
            <p:ph type="dt" idx="1"/>
          </p:nvPr>
        </p:nvSpPr>
        <p:spPr/>
        <p:txBody>
          <a:bodyPr/>
          <a:p>
            <a:r>
              <a:rPr lang="fr-FR"/>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jpe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jpe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Image 8" descr=""/>
          <p:cNvPicPr/>
          <p:nvPr/>
        </p:nvPicPr>
        <p:blipFill>
          <a:blip r:embed="rId2"/>
          <a:stretch/>
        </p:blipFill>
        <p:spPr>
          <a:xfrm>
            <a:off x="263160" y="30240"/>
            <a:ext cx="984600" cy="871920"/>
          </a:xfrm>
          <a:prstGeom prst="rect">
            <a:avLst/>
          </a:prstGeom>
          <a:ln w="0">
            <a:noFill/>
          </a:ln>
        </p:spPr>
      </p:pic>
      <p:sp>
        <p:nvSpPr>
          <p:cNvPr id="1"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rIns="0" tIns="0" bIns="0" anchor="t">
            <a:noAutofit/>
          </a:bodyPr>
          <a:p>
            <a:pPr indent="0">
              <a:lnSpc>
                <a:spcPct val="90000"/>
              </a:lnSpc>
              <a:buNone/>
            </a:pPr>
            <a:r>
              <a:rPr b="1" lang="fr-FR" sz="100" spc="-1" strike="noStrike">
                <a:solidFill>
                  <a:srgbClr val="000000">
                    <a:alpha val="0"/>
                  </a:srgbClr>
                </a:solidFill>
                <a:latin typeface="Arial"/>
              </a:rPr>
              <a:t>Titre</a:t>
            </a:r>
            <a:endParaRPr b="0" lang="fr-FR" sz="100" spc="-1" strike="noStrike">
              <a:solidFill>
                <a:srgbClr val="000000"/>
              </a:solidFill>
              <a:latin typeface="Arial"/>
            </a:endParaRPr>
          </a:p>
        </p:txBody>
      </p:sp>
      <p:sp>
        <p:nvSpPr>
          <p:cNvPr id="2" name="PlaceHolder 2"/>
          <p:cNvSpPr>
            <a:spLocks noGrp="1"/>
          </p:cNvSpPr>
          <p:nvPr>
            <p:ph type="dt" idx="1"/>
          </p:nvPr>
        </p:nvSpPr>
        <p:spPr>
          <a:xfrm>
            <a:off x="7614000" y="4783680"/>
            <a:ext cx="127800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435997"/>
                </a:solidFill>
                <a:latin typeface="Marianne"/>
              </a:defRPr>
            </a:lvl1pPr>
          </a:lstStyle>
          <a:p>
            <a:pPr indent="0" algn="r">
              <a:lnSpc>
                <a:spcPct val="100000"/>
              </a:lnSpc>
              <a:buNone/>
            </a:pPr>
            <a:r>
              <a:rPr b="1" lang="fr-FR" sz="750" spc="-1" strike="noStrike" cap="all">
                <a:solidFill>
                  <a:srgbClr val="435997"/>
                </a:solidFill>
                <a:latin typeface="Marianne"/>
              </a:rPr>
              <a:t>&lt;date/heure&gt;</a:t>
            </a:r>
            <a:endParaRPr b="0" lang="fr-FR" sz="750" spc="-1" strike="noStrike">
              <a:solidFill>
                <a:srgbClr val="000000"/>
              </a:solidFill>
              <a:latin typeface="Times New Roman"/>
            </a:endParaRPr>
          </a:p>
        </p:txBody>
      </p:sp>
      <p:pic>
        <p:nvPicPr>
          <p:cNvPr id="3" name="Image 8" descr=""/>
          <p:cNvPicPr/>
          <p:nvPr/>
        </p:nvPicPr>
        <p:blipFill>
          <a:blip r:embed="rId3"/>
          <a:stretch/>
        </p:blipFill>
        <p:spPr>
          <a:xfrm>
            <a:off x="524160" y="184680"/>
            <a:ext cx="1636200" cy="1448640"/>
          </a:xfrm>
          <a:prstGeom prst="rect">
            <a:avLst/>
          </a:prstGeom>
          <a:ln w="0">
            <a:noFill/>
          </a:ln>
        </p:spPr>
      </p:pic>
      <p:sp>
        <p:nvSpPr>
          <p:cNvPr id="4" name="PlaceHolder 3"/>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050" spc="-1" strike="noStrike">
                <a:solidFill>
                  <a:srgbClr val="000000"/>
                </a:solidFill>
                <a:latin typeface="Arial"/>
              </a:rPr>
              <a:t>Cliquez pour éditer le format du plan de texte</a:t>
            </a:r>
            <a:endParaRPr b="0" lang="fr-FR" sz="105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850" spc="-1" strike="noStrike">
                <a:solidFill>
                  <a:srgbClr val="000000"/>
                </a:solidFill>
                <a:latin typeface="Arial"/>
              </a:rPr>
              <a:t>Second niveau de plan</a:t>
            </a:r>
            <a:endParaRPr b="0" lang="fr-FR" sz="85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750" spc="-1" strike="noStrike">
                <a:solidFill>
                  <a:srgbClr val="000000"/>
                </a:solidFill>
                <a:latin typeface="Arial"/>
              </a:rPr>
              <a:t>Troisième niveau de plan</a:t>
            </a:r>
            <a:endParaRPr b="0" lang="fr-FR" sz="75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700" spc="-1" strike="noStrike">
                <a:solidFill>
                  <a:srgbClr val="000000"/>
                </a:solidFill>
                <a:latin typeface="Arial"/>
              </a:rPr>
              <a:t>Quatrième niveau de plan</a:t>
            </a:r>
            <a:endParaRPr b="0" lang="fr-FR" sz="7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1" name="Image 8" descr=""/>
          <p:cNvPicPr/>
          <p:nvPr/>
        </p:nvPicPr>
        <p:blipFill>
          <a:blip r:embed="rId2"/>
          <a:stretch/>
        </p:blipFill>
        <p:spPr>
          <a:xfrm>
            <a:off x="263160" y="30240"/>
            <a:ext cx="984600" cy="871920"/>
          </a:xfrm>
          <a:prstGeom prst="rect">
            <a:avLst/>
          </a:prstGeom>
          <a:ln w="0">
            <a:noFill/>
          </a:ln>
        </p:spPr>
      </p:pic>
      <p:sp>
        <p:nvSpPr>
          <p:cNvPr id="42" name="PlaceHolder 1"/>
          <p:cNvSpPr>
            <a:spLocks noGrp="1"/>
          </p:cNvSpPr>
          <p:nvPr>
            <p:ph type="title"/>
          </p:nvPr>
        </p:nvSpPr>
        <p:spPr>
          <a:xfrm>
            <a:off x="360000" y="900000"/>
            <a:ext cx="8423640" cy="719640"/>
          </a:xfrm>
          <a:prstGeom prst="rect">
            <a:avLst/>
          </a:prstGeom>
          <a:noFill/>
          <a:ln w="0">
            <a:noFill/>
          </a:ln>
        </p:spPr>
        <p:txBody>
          <a:bodyPr lIns="0" rIns="0" tIns="0" bIns="0" anchor="t">
            <a:noAutofit/>
          </a:bodyPr>
          <a:p>
            <a:pPr indent="0">
              <a:lnSpc>
                <a:spcPct val="90000"/>
              </a:lnSpc>
              <a:buNone/>
            </a:pPr>
            <a:r>
              <a:rPr b="1" lang="fr-FR" sz="2550" spc="-1" strike="noStrike">
                <a:solidFill>
                  <a:srgbClr val="000000"/>
                </a:solidFill>
                <a:latin typeface="Arial"/>
              </a:rPr>
              <a:t>Titre</a:t>
            </a:r>
            <a:endParaRPr b="0" lang="fr-FR" sz="2550" spc="-1" strike="noStrike">
              <a:solidFill>
                <a:srgbClr val="000000"/>
              </a:solidFill>
              <a:latin typeface="Arial"/>
            </a:endParaRPr>
          </a:p>
        </p:txBody>
      </p:sp>
      <p:sp>
        <p:nvSpPr>
          <p:cNvPr id="43" name="PlaceHolder 2"/>
          <p:cNvSpPr>
            <a:spLocks noGrp="1"/>
          </p:cNvSpPr>
          <p:nvPr>
            <p:ph type="dt" idx="2"/>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435997"/>
                </a:solidFill>
                <a:latin typeface="Marianne"/>
              </a:defRPr>
            </a:lvl1pPr>
          </a:lstStyle>
          <a:p>
            <a:pPr indent="0" algn="r">
              <a:lnSpc>
                <a:spcPct val="100000"/>
              </a:lnSpc>
              <a:buNone/>
            </a:pPr>
            <a:r>
              <a:rPr b="1" lang="fr-FR" sz="750" spc="-1" strike="noStrike" cap="all">
                <a:solidFill>
                  <a:srgbClr val="435997"/>
                </a:solidFill>
                <a:latin typeface="Marianne"/>
              </a:rPr>
              <a:t>&lt;date/heure&gt;</a:t>
            </a:r>
            <a:endParaRPr b="0" lang="fr-FR" sz="750" spc="-1" strike="noStrike">
              <a:solidFill>
                <a:srgbClr val="000000"/>
              </a:solidFill>
              <a:latin typeface="Times New Roman"/>
            </a:endParaRPr>
          </a:p>
        </p:txBody>
      </p:sp>
      <p:sp>
        <p:nvSpPr>
          <p:cNvPr id="44" name="PlaceHolder 3"/>
          <p:cNvSpPr>
            <a:spLocks noGrp="1"/>
          </p:cNvSpPr>
          <p:nvPr>
            <p:ph type="ftr" idx="3"/>
          </p:nvPr>
        </p:nvSpPr>
        <p:spPr>
          <a:xfrm>
            <a:off x="360000" y="4783680"/>
            <a:ext cx="5903640" cy="359640"/>
          </a:xfrm>
          <a:prstGeom prst="rect">
            <a:avLst/>
          </a:prstGeom>
          <a:noFill/>
          <a:ln w="0">
            <a:noFill/>
          </a:ln>
        </p:spPr>
        <p:txBody>
          <a:bodyPr lIns="90000" rIns="90000" tIns="45000" bIns="45000" anchor="t">
            <a:noAutofit/>
          </a:bodyPr>
          <a:lstStyle>
            <a:lvl1pPr indent="0">
              <a:lnSpc>
                <a:spcPct val="100000"/>
              </a:lnSpc>
              <a:buNone/>
              <a:defRPr b="0" lang="fr-FR" sz="1800" spc="-1" strike="noStrike">
                <a:solidFill>
                  <a:srgbClr val="000000"/>
                </a:solidFill>
                <a:latin typeface="Arial"/>
              </a:defRPr>
            </a:lvl1pPr>
          </a:lstStyle>
          <a:p>
            <a:pPr indent="0">
              <a:lnSpc>
                <a:spcPct val="100000"/>
              </a:lnSpc>
              <a:buNone/>
            </a:pPr>
            <a:r>
              <a:rPr b="0" lang="fr-FR" sz="1800" spc="-1" strike="noStrike">
                <a:solidFill>
                  <a:srgbClr val="000000"/>
                </a:solidFill>
                <a:latin typeface="Arial"/>
              </a:rPr>
              <a:t>&lt;pied de page&gt;</a:t>
            </a:r>
            <a:endParaRPr b="0" lang="fr-FR" sz="1800" spc="-1" strike="noStrike">
              <a:solidFill>
                <a:srgbClr val="000000"/>
              </a:solidFill>
              <a:latin typeface="Times New Roman"/>
            </a:endParaRPr>
          </a:p>
        </p:txBody>
      </p:sp>
      <p:sp>
        <p:nvSpPr>
          <p:cNvPr id="45" name="PlaceHolder 4"/>
          <p:cNvSpPr>
            <a:spLocks noGrp="1"/>
          </p:cNvSpPr>
          <p:nvPr>
            <p:ph type="sldNum" idx="4"/>
          </p:nvPr>
        </p:nvSpPr>
        <p:spPr>
          <a:xfrm>
            <a:off x="6264000" y="4783680"/>
            <a:ext cx="1349640" cy="359640"/>
          </a:xfrm>
          <a:prstGeom prst="rect">
            <a:avLst/>
          </a:prstGeom>
          <a:noFill/>
          <a:ln w="0">
            <a:noFill/>
          </a:ln>
        </p:spPr>
        <p:txBody>
          <a:bodyPr lIns="90000" rIns="90000" tIns="45000" bIns="45000" anchor="t">
            <a:noAutofit/>
          </a:bodyPr>
          <a:lstStyle>
            <a:lvl1pPr indent="0">
              <a:lnSpc>
                <a:spcPct val="100000"/>
              </a:lnSpc>
              <a:buNone/>
              <a:defRPr b="0" lang="fr-FR" sz="1800" spc="-1" strike="noStrike">
                <a:solidFill>
                  <a:srgbClr val="000000"/>
                </a:solidFill>
                <a:latin typeface="Arial"/>
              </a:defRPr>
            </a:lvl1pPr>
          </a:lstStyle>
          <a:p>
            <a:pPr indent="0">
              <a:lnSpc>
                <a:spcPct val="100000"/>
              </a:lnSpc>
              <a:buNone/>
            </a:pPr>
            <a:fld id="{ADC31617-6CC3-4E0A-8A95-FAF1229421AB}" type="slidenum">
              <a:rPr b="0" lang="fr-FR" sz="1800" spc="-1" strike="noStrike">
                <a:solidFill>
                  <a:srgbClr val="000000"/>
                </a:solidFill>
                <a:latin typeface="Arial"/>
              </a:rPr>
              <a:t>&lt;numéro&gt;</a:t>
            </a:fld>
            <a:endParaRPr b="0" lang="fr-FR" sz="1800" spc="-1" strike="noStrike">
              <a:solidFill>
                <a:srgbClr val="000000"/>
              </a:solidFill>
              <a:latin typeface="Times New Roman"/>
            </a:endParaRPr>
          </a:p>
        </p:txBody>
      </p:sp>
      <p:sp>
        <p:nvSpPr>
          <p:cNvPr id="46" name="PlaceHolder 5"/>
          <p:cNvSpPr>
            <a:spLocks noGrp="1"/>
          </p:cNvSpPr>
          <p:nvPr>
            <p:ph type="body"/>
          </p:nvPr>
        </p:nvSpPr>
        <p:spPr>
          <a:xfrm>
            <a:off x="3312000" y="180000"/>
            <a:ext cx="5471640" cy="359640"/>
          </a:xfrm>
          <a:prstGeom prst="rect">
            <a:avLst/>
          </a:prstGeom>
          <a:noFill/>
          <a:ln w="0">
            <a:noFill/>
          </a:ln>
        </p:spPr>
        <p:txBody>
          <a:bodyPr lIns="0" rIns="0" tIns="0" bIns="0" anchor="t">
            <a:noAutofit/>
          </a:bodyPr>
          <a:p>
            <a:pPr marL="108000" indent="-108000" algn="r">
              <a:lnSpc>
                <a:spcPct val="100000"/>
              </a:lnSpc>
              <a:buClr>
                <a:srgbClr val="000000"/>
              </a:buClr>
              <a:buFont typeface="Arial"/>
              <a:buAutoNum type="arabicPeriod"/>
            </a:pPr>
            <a:r>
              <a:rPr b="1" lang="fr-FR" sz="750" spc="-1" strike="noStrike">
                <a:solidFill>
                  <a:srgbClr val="000000"/>
                </a:solidFill>
                <a:latin typeface="Arial"/>
              </a:rPr>
              <a:t>Titre</a:t>
            </a:r>
            <a:endParaRPr b="0" lang="fr-FR" sz="750" spc="-1" strike="noStrike">
              <a:solidFill>
                <a:srgbClr val="000000"/>
              </a:solidFill>
              <a:latin typeface="Arial"/>
            </a:endParaRPr>
          </a:p>
          <a:p>
            <a:pPr lvl="1" marL="108000" indent="-108000" algn="r">
              <a:lnSpc>
                <a:spcPct val="100000"/>
              </a:lnSpc>
              <a:buClr>
                <a:srgbClr val="000000"/>
              </a:buClr>
              <a:buFont typeface="Arial"/>
              <a:buAutoNum type="alphaLcPeriod"/>
            </a:pPr>
            <a:r>
              <a:rPr b="0" lang="fr-FR" sz="750" spc="-1" strike="noStrike">
                <a:solidFill>
                  <a:srgbClr val="000000"/>
                </a:solidFill>
                <a:latin typeface="Arial"/>
              </a:rPr>
              <a:t>Sous-titre</a:t>
            </a:r>
            <a:endParaRPr b="0" lang="fr-FR" sz="750" spc="-1" strike="noStrike">
              <a:solidFill>
                <a:srgbClr val="000000"/>
              </a:solidFill>
              <a:latin typeface="Arial"/>
            </a:endParaRPr>
          </a:p>
        </p:txBody>
      </p:sp>
      <p:sp>
        <p:nvSpPr>
          <p:cNvPr id="47" name="PlaceHolder 6"/>
          <p:cNvSpPr>
            <a:spLocks noGrp="1"/>
          </p:cNvSpPr>
          <p:nvPr>
            <p:ph type="body"/>
          </p:nvPr>
        </p:nvSpPr>
        <p:spPr>
          <a:xfrm>
            <a:off x="360000" y="1836000"/>
            <a:ext cx="2519640" cy="2573640"/>
          </a:xfrm>
          <a:prstGeom prst="rect">
            <a:avLst/>
          </a:prstGeom>
          <a:noFill/>
          <a:ln w="0">
            <a:noFill/>
          </a:ln>
        </p:spPr>
        <p:txBody>
          <a:bodyPr lIns="0" rIns="0" tIns="0" bIns="0" anchor="t">
            <a:noAutofit/>
          </a:bodyPr>
          <a:p>
            <a:pPr indent="0">
              <a:lnSpc>
                <a:spcPct val="100000"/>
              </a:lnSpc>
              <a:spcAft>
                <a:spcPts val="499"/>
              </a:spcAft>
              <a:buNone/>
              <a:tabLst>
                <a:tab algn="l" pos="0"/>
              </a:tabLst>
            </a:pPr>
            <a:r>
              <a:rPr b="0" lang="fr-FR" sz="1050" spc="-1" strike="noStrike">
                <a:solidFill>
                  <a:srgbClr val="000000"/>
                </a:solidFill>
                <a:latin typeface="Arial"/>
              </a:rPr>
              <a:t>Texte de niveau 1</a:t>
            </a:r>
            <a:endParaRPr b="0" lang="fr-FR" sz="1050" spc="-1" strike="noStrike">
              <a:solidFill>
                <a:srgbClr val="000000"/>
              </a:solidFill>
              <a:latin typeface="Arial"/>
            </a:endParaRPr>
          </a:p>
          <a:p>
            <a:pPr lvl="1" marL="252000" indent="-72000">
              <a:lnSpc>
                <a:spcPct val="100000"/>
              </a:lnSpc>
              <a:spcBef>
                <a:spcPts val="601"/>
              </a:spcBef>
              <a:spcAft>
                <a:spcPts val="601"/>
              </a:spcAft>
              <a:buClr>
                <a:srgbClr val="000000"/>
              </a:buClr>
              <a:buFont typeface="Arial"/>
              <a:buChar char="•"/>
              <a:tabLst>
                <a:tab algn="l" pos="0"/>
              </a:tabLst>
            </a:pPr>
            <a:r>
              <a:rPr b="0" lang="fr-FR" sz="950" spc="-1" strike="noStrike">
                <a:solidFill>
                  <a:srgbClr val="000000"/>
                </a:solidFill>
                <a:latin typeface="Arial"/>
              </a:rPr>
              <a:t>Texte de niveau 2</a:t>
            </a:r>
            <a:endParaRPr b="0" lang="fr-FR" sz="950" spc="-1" strike="noStrike">
              <a:solidFill>
                <a:srgbClr val="000000"/>
              </a:solidFill>
              <a:latin typeface="Arial"/>
            </a:endParaRPr>
          </a:p>
          <a:p>
            <a:pPr lvl="2" marL="432000" indent="-72000">
              <a:lnSpc>
                <a:spcPct val="100000"/>
              </a:lnSpc>
              <a:spcBef>
                <a:spcPts val="99"/>
              </a:spcBef>
              <a:spcAft>
                <a:spcPts val="99"/>
              </a:spcAft>
              <a:buClr>
                <a:srgbClr val="000000"/>
              </a:buClr>
              <a:buFont typeface="Arial"/>
              <a:buChar char="•"/>
              <a:tabLst>
                <a:tab algn="l" pos="0"/>
              </a:tabLst>
            </a:pPr>
            <a:r>
              <a:rPr b="0" lang="fr-FR" sz="850" spc="-1" strike="noStrike">
                <a:solidFill>
                  <a:srgbClr val="000000"/>
                </a:solidFill>
                <a:latin typeface="Arial"/>
              </a:rPr>
              <a:t>Texte de niveau 3</a:t>
            </a:r>
            <a:endParaRPr b="0" lang="fr-FR" sz="850" spc="-1" strike="noStrike">
              <a:solidFill>
                <a:srgbClr val="000000"/>
              </a:solidFill>
              <a:latin typeface="Arial"/>
            </a:endParaRPr>
          </a:p>
          <a:p>
            <a:pPr lvl="3" marL="612000" indent="-72000">
              <a:lnSpc>
                <a:spcPct val="100000"/>
              </a:lnSpc>
              <a:spcBef>
                <a:spcPts val="99"/>
              </a:spcBef>
              <a:spcAft>
                <a:spcPts val="99"/>
              </a:spcAft>
              <a:buClr>
                <a:srgbClr val="000000"/>
              </a:buClr>
              <a:buFont typeface="Arial"/>
              <a:buChar char="•"/>
              <a:tabLst>
                <a:tab algn="l" pos="0"/>
              </a:tabLst>
            </a:pPr>
            <a:r>
              <a:rPr b="0" lang="fr-FR" sz="750" spc="-1" strike="noStrike">
                <a:solidFill>
                  <a:srgbClr val="000000"/>
                </a:solidFill>
                <a:latin typeface="Arial"/>
              </a:rPr>
              <a:t>Texte de niveau 4</a:t>
            </a:r>
            <a:endParaRPr b="0" lang="fr-FR" sz="750" spc="-1" strike="noStrike">
              <a:solidFill>
                <a:srgbClr val="000000"/>
              </a:solidFill>
              <a:latin typeface="Arial"/>
            </a:endParaRPr>
          </a:p>
          <a:p>
            <a:pPr lvl="4" marL="828000" indent="-72000">
              <a:lnSpc>
                <a:spcPct val="100000"/>
              </a:lnSpc>
              <a:spcBef>
                <a:spcPts val="99"/>
              </a:spcBef>
              <a:spcAft>
                <a:spcPts val="99"/>
              </a:spcAft>
              <a:buClr>
                <a:srgbClr val="000000"/>
              </a:buClr>
              <a:buFont typeface="Arial"/>
              <a:buChar char="•"/>
              <a:tabLst>
                <a:tab algn="l" pos="0"/>
              </a:tabLst>
            </a:pPr>
            <a:r>
              <a:rPr b="0" lang="fr-FR" sz="700" spc="-1" strike="noStrike">
                <a:solidFill>
                  <a:srgbClr val="000000"/>
                </a:solidFill>
                <a:latin typeface="Arial"/>
              </a:rPr>
              <a:t>Texte de niveau 5</a:t>
            </a:r>
            <a:endParaRPr b="0" lang="fr-FR" sz="700" spc="-1" strike="noStrike">
              <a:solidFill>
                <a:srgbClr val="000000"/>
              </a:solidFill>
              <a:latin typeface="Arial"/>
            </a:endParaRPr>
          </a:p>
        </p:txBody>
      </p:sp>
      <p:sp>
        <p:nvSpPr>
          <p:cNvPr id="48" name="PlaceHolder 7"/>
          <p:cNvSpPr>
            <a:spLocks noGrp="1"/>
          </p:cNvSpPr>
          <p:nvPr>
            <p:ph type="body"/>
          </p:nvPr>
        </p:nvSpPr>
        <p:spPr>
          <a:xfrm>
            <a:off x="3312000" y="1836000"/>
            <a:ext cx="2519640" cy="2573640"/>
          </a:xfrm>
          <a:prstGeom prst="rect">
            <a:avLst/>
          </a:prstGeom>
          <a:noFill/>
          <a:ln w="0">
            <a:noFill/>
          </a:ln>
        </p:spPr>
        <p:txBody>
          <a:bodyPr lIns="0" rIns="0" tIns="0" bIns="0" anchor="t">
            <a:noAutofit/>
          </a:bodyPr>
          <a:p>
            <a:pPr indent="0">
              <a:lnSpc>
                <a:spcPct val="100000"/>
              </a:lnSpc>
              <a:spcAft>
                <a:spcPts val="499"/>
              </a:spcAft>
              <a:buNone/>
              <a:tabLst>
                <a:tab algn="l" pos="0"/>
              </a:tabLst>
            </a:pPr>
            <a:r>
              <a:rPr b="0" lang="fr-FR" sz="1050" spc="-1" strike="noStrike">
                <a:solidFill>
                  <a:srgbClr val="000000"/>
                </a:solidFill>
                <a:latin typeface="Arial"/>
              </a:rPr>
              <a:t>Texte de niveau 1</a:t>
            </a:r>
            <a:endParaRPr b="0" lang="fr-FR" sz="1050" spc="-1" strike="noStrike">
              <a:solidFill>
                <a:srgbClr val="000000"/>
              </a:solidFill>
              <a:latin typeface="Arial"/>
            </a:endParaRPr>
          </a:p>
          <a:p>
            <a:pPr lvl="1" marL="252000" indent="-72000">
              <a:lnSpc>
                <a:spcPct val="100000"/>
              </a:lnSpc>
              <a:spcBef>
                <a:spcPts val="601"/>
              </a:spcBef>
              <a:spcAft>
                <a:spcPts val="601"/>
              </a:spcAft>
              <a:buClr>
                <a:srgbClr val="000000"/>
              </a:buClr>
              <a:buFont typeface="Arial"/>
              <a:buChar char="•"/>
              <a:tabLst>
                <a:tab algn="l" pos="0"/>
              </a:tabLst>
            </a:pPr>
            <a:r>
              <a:rPr b="0" lang="fr-FR" sz="950" spc="-1" strike="noStrike">
                <a:solidFill>
                  <a:srgbClr val="000000"/>
                </a:solidFill>
                <a:latin typeface="Arial"/>
              </a:rPr>
              <a:t>Texte de niveau 2</a:t>
            </a:r>
            <a:endParaRPr b="0" lang="fr-FR" sz="950" spc="-1" strike="noStrike">
              <a:solidFill>
                <a:srgbClr val="000000"/>
              </a:solidFill>
              <a:latin typeface="Arial"/>
            </a:endParaRPr>
          </a:p>
          <a:p>
            <a:pPr lvl="2" marL="432000" indent="-72000">
              <a:lnSpc>
                <a:spcPct val="100000"/>
              </a:lnSpc>
              <a:spcBef>
                <a:spcPts val="99"/>
              </a:spcBef>
              <a:spcAft>
                <a:spcPts val="99"/>
              </a:spcAft>
              <a:buClr>
                <a:srgbClr val="000000"/>
              </a:buClr>
              <a:buFont typeface="Arial"/>
              <a:buChar char="•"/>
              <a:tabLst>
                <a:tab algn="l" pos="0"/>
              </a:tabLst>
            </a:pPr>
            <a:r>
              <a:rPr b="0" lang="fr-FR" sz="850" spc="-1" strike="noStrike">
                <a:solidFill>
                  <a:srgbClr val="000000"/>
                </a:solidFill>
                <a:latin typeface="Arial"/>
              </a:rPr>
              <a:t>Texte de niveau 3</a:t>
            </a:r>
            <a:endParaRPr b="0" lang="fr-FR" sz="850" spc="-1" strike="noStrike">
              <a:solidFill>
                <a:srgbClr val="000000"/>
              </a:solidFill>
              <a:latin typeface="Arial"/>
            </a:endParaRPr>
          </a:p>
          <a:p>
            <a:pPr lvl="3" marL="612000" indent="-72000">
              <a:lnSpc>
                <a:spcPct val="100000"/>
              </a:lnSpc>
              <a:spcBef>
                <a:spcPts val="99"/>
              </a:spcBef>
              <a:spcAft>
                <a:spcPts val="99"/>
              </a:spcAft>
              <a:buClr>
                <a:srgbClr val="000000"/>
              </a:buClr>
              <a:buFont typeface="Arial"/>
              <a:buChar char="•"/>
              <a:tabLst>
                <a:tab algn="l" pos="0"/>
              </a:tabLst>
            </a:pPr>
            <a:r>
              <a:rPr b="0" lang="fr-FR" sz="750" spc="-1" strike="noStrike">
                <a:solidFill>
                  <a:srgbClr val="000000"/>
                </a:solidFill>
                <a:latin typeface="Arial"/>
              </a:rPr>
              <a:t>Texte de niveau 4</a:t>
            </a:r>
            <a:endParaRPr b="0" lang="fr-FR" sz="750" spc="-1" strike="noStrike">
              <a:solidFill>
                <a:srgbClr val="000000"/>
              </a:solidFill>
              <a:latin typeface="Arial"/>
            </a:endParaRPr>
          </a:p>
          <a:p>
            <a:pPr lvl="4" marL="828000" indent="-72000">
              <a:lnSpc>
                <a:spcPct val="100000"/>
              </a:lnSpc>
              <a:spcBef>
                <a:spcPts val="99"/>
              </a:spcBef>
              <a:spcAft>
                <a:spcPts val="99"/>
              </a:spcAft>
              <a:buClr>
                <a:srgbClr val="000000"/>
              </a:buClr>
              <a:buFont typeface="Arial"/>
              <a:buChar char="•"/>
              <a:tabLst>
                <a:tab algn="l" pos="0"/>
              </a:tabLst>
            </a:pPr>
            <a:r>
              <a:rPr b="0" lang="fr-FR" sz="700" spc="-1" strike="noStrike">
                <a:solidFill>
                  <a:srgbClr val="000000"/>
                </a:solidFill>
                <a:latin typeface="Arial"/>
              </a:rPr>
              <a:t>Texte de niveau 5</a:t>
            </a:r>
            <a:endParaRPr b="0" lang="fr-FR" sz="700" spc="-1" strike="noStrike">
              <a:solidFill>
                <a:srgbClr val="000000"/>
              </a:solidFill>
              <a:latin typeface="Arial"/>
            </a:endParaRPr>
          </a:p>
        </p:txBody>
      </p:sp>
      <p:sp>
        <p:nvSpPr>
          <p:cNvPr id="49" name="PlaceHolder 8"/>
          <p:cNvSpPr>
            <a:spLocks noGrp="1"/>
          </p:cNvSpPr>
          <p:nvPr>
            <p:ph type="body"/>
          </p:nvPr>
        </p:nvSpPr>
        <p:spPr>
          <a:xfrm>
            <a:off x="6264000" y="1836000"/>
            <a:ext cx="2519640" cy="2573640"/>
          </a:xfrm>
          <a:prstGeom prst="rect">
            <a:avLst/>
          </a:prstGeom>
          <a:noFill/>
          <a:ln w="0">
            <a:noFill/>
          </a:ln>
        </p:spPr>
        <p:txBody>
          <a:bodyPr lIns="0" rIns="0" tIns="0" bIns="0" anchor="t">
            <a:noAutofit/>
          </a:bodyPr>
          <a:p>
            <a:pPr indent="0">
              <a:lnSpc>
                <a:spcPct val="100000"/>
              </a:lnSpc>
              <a:spcAft>
                <a:spcPts val="499"/>
              </a:spcAft>
              <a:buNone/>
              <a:tabLst>
                <a:tab algn="l" pos="0"/>
              </a:tabLst>
            </a:pPr>
            <a:r>
              <a:rPr b="0" lang="fr-FR" sz="1050" spc="-1" strike="noStrike">
                <a:solidFill>
                  <a:srgbClr val="000000"/>
                </a:solidFill>
                <a:latin typeface="Arial"/>
              </a:rPr>
              <a:t>Texte de niveau 1</a:t>
            </a:r>
            <a:endParaRPr b="0" lang="fr-FR" sz="1050" spc="-1" strike="noStrike">
              <a:solidFill>
                <a:srgbClr val="000000"/>
              </a:solidFill>
              <a:latin typeface="Arial"/>
            </a:endParaRPr>
          </a:p>
          <a:p>
            <a:pPr lvl="1" marL="252000" indent="-72000">
              <a:lnSpc>
                <a:spcPct val="100000"/>
              </a:lnSpc>
              <a:spcBef>
                <a:spcPts val="601"/>
              </a:spcBef>
              <a:spcAft>
                <a:spcPts val="601"/>
              </a:spcAft>
              <a:buClr>
                <a:srgbClr val="000000"/>
              </a:buClr>
              <a:buFont typeface="Arial"/>
              <a:buChar char="•"/>
              <a:tabLst>
                <a:tab algn="l" pos="0"/>
              </a:tabLst>
            </a:pPr>
            <a:r>
              <a:rPr b="0" lang="fr-FR" sz="950" spc="-1" strike="noStrike">
                <a:solidFill>
                  <a:srgbClr val="000000"/>
                </a:solidFill>
                <a:latin typeface="Arial"/>
              </a:rPr>
              <a:t>Texte de niveau 2</a:t>
            </a:r>
            <a:endParaRPr b="0" lang="fr-FR" sz="950" spc="-1" strike="noStrike">
              <a:solidFill>
                <a:srgbClr val="000000"/>
              </a:solidFill>
              <a:latin typeface="Arial"/>
            </a:endParaRPr>
          </a:p>
          <a:p>
            <a:pPr lvl="2" marL="432000" indent="-72000">
              <a:lnSpc>
                <a:spcPct val="100000"/>
              </a:lnSpc>
              <a:spcBef>
                <a:spcPts val="99"/>
              </a:spcBef>
              <a:spcAft>
                <a:spcPts val="99"/>
              </a:spcAft>
              <a:buClr>
                <a:srgbClr val="000000"/>
              </a:buClr>
              <a:buFont typeface="Arial"/>
              <a:buChar char="•"/>
              <a:tabLst>
                <a:tab algn="l" pos="0"/>
              </a:tabLst>
            </a:pPr>
            <a:r>
              <a:rPr b="0" lang="fr-FR" sz="850" spc="-1" strike="noStrike">
                <a:solidFill>
                  <a:srgbClr val="000000"/>
                </a:solidFill>
                <a:latin typeface="Arial"/>
              </a:rPr>
              <a:t>Texte de niveau 3</a:t>
            </a:r>
            <a:endParaRPr b="0" lang="fr-FR" sz="850" spc="-1" strike="noStrike">
              <a:solidFill>
                <a:srgbClr val="000000"/>
              </a:solidFill>
              <a:latin typeface="Arial"/>
            </a:endParaRPr>
          </a:p>
          <a:p>
            <a:pPr lvl="3" marL="612000" indent="-72000">
              <a:lnSpc>
                <a:spcPct val="100000"/>
              </a:lnSpc>
              <a:spcBef>
                <a:spcPts val="99"/>
              </a:spcBef>
              <a:spcAft>
                <a:spcPts val="99"/>
              </a:spcAft>
              <a:buClr>
                <a:srgbClr val="000000"/>
              </a:buClr>
              <a:buFont typeface="Arial"/>
              <a:buChar char="•"/>
              <a:tabLst>
                <a:tab algn="l" pos="0"/>
              </a:tabLst>
            </a:pPr>
            <a:r>
              <a:rPr b="0" lang="fr-FR" sz="750" spc="-1" strike="noStrike">
                <a:solidFill>
                  <a:srgbClr val="000000"/>
                </a:solidFill>
                <a:latin typeface="Arial"/>
              </a:rPr>
              <a:t>Texte de niveau 4</a:t>
            </a:r>
            <a:endParaRPr b="0" lang="fr-FR" sz="750" spc="-1" strike="noStrike">
              <a:solidFill>
                <a:srgbClr val="000000"/>
              </a:solidFill>
              <a:latin typeface="Arial"/>
            </a:endParaRPr>
          </a:p>
          <a:p>
            <a:pPr lvl="4" marL="828000" indent="-72000">
              <a:lnSpc>
                <a:spcPct val="100000"/>
              </a:lnSpc>
              <a:spcBef>
                <a:spcPts val="99"/>
              </a:spcBef>
              <a:spcAft>
                <a:spcPts val="99"/>
              </a:spcAft>
              <a:buClr>
                <a:srgbClr val="000000"/>
              </a:buClr>
              <a:buFont typeface="Arial"/>
              <a:buChar char="•"/>
              <a:tabLst>
                <a:tab algn="l" pos="0"/>
              </a:tabLst>
            </a:pPr>
            <a:r>
              <a:rPr b="0" lang="fr-FR" sz="700" spc="-1" strike="noStrike">
                <a:solidFill>
                  <a:srgbClr val="000000"/>
                </a:solidFill>
                <a:latin typeface="Arial"/>
              </a:rPr>
              <a:t>Texte de niveau 5</a:t>
            </a:r>
            <a:endParaRPr b="0" lang="fr-FR" sz="7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6" name="Image 8" descr=""/>
          <p:cNvPicPr/>
          <p:nvPr/>
        </p:nvPicPr>
        <p:blipFill>
          <a:blip r:embed="rId2"/>
          <a:stretch/>
        </p:blipFill>
        <p:spPr>
          <a:xfrm>
            <a:off x="263160" y="30240"/>
            <a:ext cx="984600" cy="871920"/>
          </a:xfrm>
          <a:prstGeom prst="rect">
            <a:avLst/>
          </a:prstGeom>
          <a:ln w="0">
            <a:noFill/>
          </a:ln>
        </p:spPr>
      </p:pic>
      <p:sp>
        <p:nvSpPr>
          <p:cNvPr id="87" name="PlaceHolder 1"/>
          <p:cNvSpPr>
            <a:spLocks noGrp="1"/>
          </p:cNvSpPr>
          <p:nvPr>
            <p:ph type="dt" idx="5"/>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435997"/>
                </a:solidFill>
                <a:latin typeface="Marianne"/>
              </a:defRPr>
            </a:lvl1pPr>
          </a:lstStyle>
          <a:p>
            <a:pPr indent="0" algn="r">
              <a:lnSpc>
                <a:spcPct val="100000"/>
              </a:lnSpc>
              <a:buNone/>
            </a:pPr>
            <a:r>
              <a:rPr b="1" lang="fr-FR" sz="750" spc="-1" strike="noStrike" cap="all">
                <a:solidFill>
                  <a:srgbClr val="435997"/>
                </a:solidFill>
                <a:latin typeface="Marianne"/>
              </a:rPr>
              <a:t>&lt;date/heure&gt;</a:t>
            </a:r>
            <a:endParaRPr b="0" lang="fr-FR" sz="750" spc="-1" strike="noStrike">
              <a:solidFill>
                <a:srgbClr val="000000"/>
              </a:solidFill>
              <a:latin typeface="Times New Roman"/>
            </a:endParaRPr>
          </a:p>
        </p:txBody>
      </p:sp>
      <p:sp>
        <p:nvSpPr>
          <p:cNvPr id="88" name="PlaceHolder 2"/>
          <p:cNvSpPr>
            <a:spLocks noGrp="1"/>
          </p:cNvSpPr>
          <p:nvPr>
            <p:ph type="body"/>
          </p:nvPr>
        </p:nvSpPr>
        <p:spPr>
          <a:xfrm>
            <a:off x="3312000" y="180000"/>
            <a:ext cx="5471640" cy="359640"/>
          </a:xfrm>
          <a:prstGeom prst="rect">
            <a:avLst/>
          </a:prstGeom>
          <a:noFill/>
          <a:ln w="0">
            <a:noFill/>
          </a:ln>
        </p:spPr>
        <p:txBody>
          <a:bodyPr lIns="0" rIns="0" tIns="0" bIns="0" anchor="t">
            <a:noAutofit/>
          </a:bodyPr>
          <a:p>
            <a:pPr indent="0">
              <a:lnSpc>
                <a:spcPct val="100000"/>
              </a:lnSpc>
              <a:buNone/>
              <a:tabLst>
                <a:tab algn="l" pos="0"/>
              </a:tabLst>
            </a:pPr>
            <a:r>
              <a:rPr b="1" lang="fr-FR" sz="1600" spc="-1" strike="noStrike">
                <a:solidFill>
                  <a:srgbClr val="435997"/>
                </a:solidFill>
                <a:latin typeface="Marianne"/>
              </a:rPr>
              <a:t>Valider les demandes d’orientation</a:t>
            </a:r>
            <a:endParaRPr b="0" lang="fr-FR" sz="1600" spc="-1" strike="noStrike">
              <a:solidFill>
                <a:srgbClr val="000000"/>
              </a:solidFill>
              <a:latin typeface="Arial"/>
            </a:endParaRPr>
          </a:p>
          <a:p>
            <a:pPr indent="0">
              <a:lnSpc>
                <a:spcPct val="100000"/>
              </a:lnSpc>
              <a:buNone/>
              <a:tabLst>
                <a:tab algn="l" pos="0"/>
              </a:tabLst>
            </a:pPr>
            <a:endParaRPr b="0" lang="fr-FR" sz="750" spc="-1" strike="noStrike">
              <a:solidFill>
                <a:srgbClr val="000000"/>
              </a:solidFill>
              <a:latin typeface="Arial"/>
            </a:endParaRPr>
          </a:p>
        </p:txBody>
      </p:sp>
      <p:sp>
        <p:nvSpPr>
          <p:cNvPr id="89" name="PlaceHolder 3"/>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r>
              <a:rPr b="0" lang="fr-FR" sz="1800" spc="-1" strike="noStrike">
                <a:solidFill>
                  <a:srgbClr val="000000"/>
                </a:solidFill>
                <a:latin typeface="Arial"/>
              </a:rPr>
              <a:t>Cliquez pour éditer le format du texte-titre</a:t>
            </a:r>
            <a:endParaRPr b="0" lang="fr-FR" sz="18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5.xml"/>
</Relationships>
</file>

<file path=ppt/slides/_rels/slide11.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25.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3.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25.xml"/>
</Relationships>
</file>

<file path=ppt/slides/_rels/slide14.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25.xml"/>
</Relationships>
</file>

<file path=ppt/slides/_rels/slide15.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1.png"/><Relationship Id="rId3" Type="http://schemas.openxmlformats.org/officeDocument/2006/relationships/slideLayout" Target="../slideLayouts/slideLayout2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8.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25.xml"/>
</Relationships>
</file>

<file path=ppt/slides/_rels/slide19.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25.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1.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25.xml"/>
</Relationships>
</file>

<file path=ppt/slides/_rels/slide22.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25.xml"/>
</Relationships>
</file>

<file path=ppt/slides/_rels/slide3.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5.xml"/>
</Relationships>
</file>

<file path=ppt/slides/_rels/slide4.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25.xml"/>
</Relationships>
</file>

<file path=ppt/slides/_rels/slide5.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25.xml"/>
</Relationships>
</file>

<file path=ppt/slides/_rels/slide6.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2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5.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rIns="0" tIns="0" bIns="0" anchor="t">
            <a:noAutofit/>
          </a:bodyPr>
          <a:p>
            <a:pPr indent="0">
              <a:buNone/>
            </a:pPr>
            <a:endParaRPr b="1" lang="fr-FR" sz="100" spc="-1" strike="noStrike">
              <a:solidFill>
                <a:srgbClr val="000000">
                  <a:alpha val="0"/>
                </a:srgbClr>
              </a:solidFill>
              <a:latin typeface="Arial"/>
            </a:endParaRPr>
          </a:p>
        </p:txBody>
      </p:sp>
      <p:sp>
        <p:nvSpPr>
          <p:cNvPr id="127" name="PlaceHolder 2"/>
          <p:cNvSpPr>
            <a:spLocks noGrp="1"/>
          </p:cNvSpPr>
          <p:nvPr>
            <p:ph type="dt" idx="6"/>
          </p:nvPr>
        </p:nvSpPr>
        <p:spPr>
          <a:xfrm>
            <a:off x="7596360" y="477360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28" name="Espace réservé du texte 5"/>
          <p:cNvSpPr/>
          <p:nvPr/>
        </p:nvSpPr>
        <p:spPr>
          <a:xfrm>
            <a:off x="971640" y="1635480"/>
            <a:ext cx="7704360" cy="2724840"/>
          </a:xfrm>
          <a:prstGeom prst="rect">
            <a:avLst/>
          </a:prstGeom>
          <a:noFill/>
          <a:ln w="0">
            <a:noFill/>
          </a:ln>
        </p:spPr>
        <p:style>
          <a:lnRef idx="0"/>
          <a:fillRef idx="0"/>
          <a:effectRef idx="0"/>
          <a:fontRef idx="minor"/>
        </p:style>
        <p:txBody>
          <a:bodyPr lIns="90000" rIns="90000" tIns="45000" bIns="45000" anchor="t">
            <a:noAutofit/>
          </a:bodyPr>
          <a:p>
            <a:pPr>
              <a:lnSpc>
                <a:spcPct val="90000"/>
              </a:lnSpc>
              <a:tabLst>
                <a:tab algn="l" pos="0"/>
              </a:tabLst>
            </a:pPr>
            <a:endParaRPr b="0" lang="fr-FR" sz="3250" spc="-1" strike="noStrike">
              <a:solidFill>
                <a:srgbClr val="000000"/>
              </a:solidFill>
              <a:latin typeface="Arial"/>
            </a:endParaRPr>
          </a:p>
          <a:p>
            <a:pPr>
              <a:lnSpc>
                <a:spcPct val="90000"/>
              </a:lnSpc>
              <a:tabLst>
                <a:tab algn="l" pos="0"/>
              </a:tabLst>
            </a:pPr>
            <a:r>
              <a:rPr b="1" lang="fr-FR" sz="3250" spc="-1" strike="noStrike" cap="all">
                <a:solidFill>
                  <a:srgbClr val="00006d"/>
                </a:solidFill>
                <a:latin typeface="Marianne"/>
              </a:rPr>
              <a:t>Service en ligne orientation</a:t>
            </a:r>
            <a:endParaRPr b="0" lang="fr-FR" sz="3250" spc="-1" strike="noStrike">
              <a:solidFill>
                <a:srgbClr val="000000"/>
              </a:solidFill>
              <a:latin typeface="Arial"/>
            </a:endParaRPr>
          </a:p>
          <a:p>
            <a:pPr>
              <a:lnSpc>
                <a:spcPct val="90000"/>
              </a:lnSpc>
              <a:tabLst>
                <a:tab algn="l" pos="0"/>
              </a:tabLst>
            </a:pPr>
            <a:endParaRPr b="0" lang="fr-FR" sz="3250" spc="-1" strike="noStrike">
              <a:solidFill>
                <a:srgbClr val="000000"/>
              </a:solidFill>
              <a:latin typeface="Arial"/>
            </a:endParaRPr>
          </a:p>
          <a:p>
            <a:pPr>
              <a:lnSpc>
                <a:spcPct val="100000"/>
              </a:lnSpc>
              <a:spcBef>
                <a:spcPts val="499"/>
              </a:spcBef>
              <a:tabLst>
                <a:tab algn="l" pos="0"/>
              </a:tabLst>
            </a:pPr>
            <a:r>
              <a:rPr b="1" lang="fr-FR" sz="2800" spc="-1" strike="noStrike">
                <a:solidFill>
                  <a:srgbClr val="00006d"/>
                </a:solidFill>
                <a:latin typeface="Marianne"/>
              </a:rPr>
              <a:t>Comment effectuer ses démarches d’orientation après la 3</a:t>
            </a:r>
            <a:r>
              <a:rPr b="1" lang="fr-FR" sz="2800" spc="-1" strike="noStrike" baseline="30000">
                <a:solidFill>
                  <a:srgbClr val="00006d"/>
                </a:solidFill>
                <a:latin typeface="Marianne"/>
              </a:rPr>
              <a:t>e</a:t>
            </a:r>
            <a:r>
              <a:rPr b="1" lang="fr-FR" sz="2800" spc="-1" strike="noStrike">
                <a:solidFill>
                  <a:srgbClr val="00006d"/>
                </a:solidFill>
                <a:latin typeface="Marianne"/>
              </a:rPr>
              <a:t> ?</a:t>
            </a:r>
            <a:endParaRPr b="0" lang="fr-FR" sz="2800" spc="-1" strike="noStrike">
              <a:solidFill>
                <a:srgbClr val="000000"/>
              </a:solidFill>
              <a:latin typeface="Arial"/>
            </a:endParaRPr>
          </a:p>
          <a:p>
            <a:pPr>
              <a:lnSpc>
                <a:spcPct val="100000"/>
              </a:lnSpc>
              <a:spcBef>
                <a:spcPts val="499"/>
              </a:spcBef>
              <a:tabLst>
                <a:tab algn="l" pos="0"/>
              </a:tabLst>
            </a:pPr>
            <a:endParaRPr b="0" lang="fr-FR" sz="3200" spc="-1" strike="noStrike">
              <a:solidFill>
                <a:srgbClr val="000000"/>
              </a:solidFill>
              <a:latin typeface="Arial"/>
            </a:endParaRPr>
          </a:p>
          <a:p>
            <a:pPr marL="180000">
              <a:lnSpc>
                <a:spcPct val="100000"/>
              </a:lnSpc>
              <a:spcBef>
                <a:spcPts val="601"/>
              </a:spcBef>
              <a:spcAft>
                <a:spcPts val="601"/>
              </a:spcAft>
              <a:tabLst>
                <a:tab algn="l" pos="0"/>
              </a:tabLst>
            </a:pPr>
            <a:endParaRPr b="0" lang="fr-FR" sz="2800" spc="-1" strike="noStrike">
              <a:solidFill>
                <a:srgbClr val="000000"/>
              </a:solidFill>
              <a:latin typeface="Arial"/>
            </a:endParaRPr>
          </a:p>
          <a:p>
            <a:pPr>
              <a:lnSpc>
                <a:spcPct val="100000"/>
              </a:lnSpc>
              <a:spcBef>
                <a:spcPts val="601"/>
              </a:spcBef>
              <a:spcAft>
                <a:spcPts val="601"/>
              </a:spcAft>
              <a:tabLst>
                <a:tab algn="l" pos="0"/>
              </a:tabLst>
            </a:pPr>
            <a:endParaRPr b="0" lang="fr-FR" sz="3200" spc="-1" strike="noStrike">
              <a:solidFill>
                <a:srgbClr val="000000"/>
              </a:solidFill>
              <a:latin typeface="Arial"/>
            </a:endParaRPr>
          </a:p>
          <a:p>
            <a:pPr>
              <a:lnSpc>
                <a:spcPct val="100000"/>
              </a:lnSpc>
              <a:spcAft>
                <a:spcPts val="499"/>
              </a:spcAft>
              <a:tabLst>
                <a:tab algn="l" pos="0"/>
              </a:tabLst>
            </a:pPr>
            <a:endParaRPr b="0" lang="fr-FR" sz="10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PlaceHolder 1"/>
          <p:cNvSpPr>
            <a:spLocks noGrp="1"/>
          </p:cNvSpPr>
          <p:nvPr>
            <p:ph type="dt" idx="15"/>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a:p>
            <a:pPr indent="0" algn="r">
              <a:lnSpc>
                <a:spcPct val="100000"/>
              </a:lnSpc>
              <a:buNone/>
            </a:pPr>
            <a:endParaRPr b="0" lang="fr-FR" sz="750" spc="-1" strike="noStrike">
              <a:solidFill>
                <a:srgbClr val="000000"/>
              </a:solidFill>
              <a:latin typeface="Times New Roman"/>
            </a:endParaRPr>
          </a:p>
        </p:txBody>
      </p:sp>
      <p:sp>
        <p:nvSpPr>
          <p:cNvPr id="156" name="Rectangle 6"/>
          <p:cNvSpPr/>
          <p:nvPr/>
        </p:nvSpPr>
        <p:spPr>
          <a:xfrm>
            <a:off x="6588360" y="51120"/>
            <a:ext cx="2304000" cy="2721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Découvrez les formations</a:t>
            </a:r>
            <a:endParaRPr b="0" lang="fr-FR" sz="1200" spc="-1" strike="noStrike">
              <a:solidFill>
                <a:srgbClr val="000000"/>
              </a:solidFill>
              <a:latin typeface="Arial"/>
            </a:endParaRPr>
          </a:p>
        </p:txBody>
      </p:sp>
      <p:sp>
        <p:nvSpPr>
          <p:cNvPr id="157" name="PlaceHolder 2"/>
          <p:cNvSpPr>
            <a:spLocks noGrp="1"/>
          </p:cNvSpPr>
          <p:nvPr>
            <p:ph type="title"/>
          </p:nvPr>
        </p:nvSpPr>
        <p:spPr>
          <a:xfrm>
            <a:off x="493560" y="4041720"/>
            <a:ext cx="8215560" cy="833760"/>
          </a:xfrm>
          <a:prstGeom prst="rect">
            <a:avLst/>
          </a:prstGeom>
          <a:noFill/>
          <a:ln w="25560">
            <a:noFill/>
          </a:ln>
        </p:spPr>
        <p:txBody>
          <a:bodyPr lIns="0" rIns="0" tIns="0" bIns="0" anchor="ctr">
            <a:noAutofit/>
          </a:bodyPr>
          <a:p>
            <a:pPr indent="0">
              <a:lnSpc>
                <a:spcPct val="90000"/>
              </a:lnSpc>
              <a:buNone/>
            </a:pPr>
            <a:r>
              <a:rPr b="1" lang="fr-FR" sz="1600" spc="-1" strike="noStrike">
                <a:solidFill>
                  <a:srgbClr val="00006d"/>
                </a:solidFill>
                <a:latin typeface="Marianne"/>
              </a:rPr>
              <a:t>Dès le vendredi 4 avril vous pouvez consulter l’offre de formation 2025. </a:t>
            </a:r>
            <a:endParaRPr b="0" lang="fr-FR" sz="1600" spc="-1" strike="noStrike">
              <a:solidFill>
                <a:srgbClr val="000000"/>
              </a:solidFill>
              <a:latin typeface="Arial"/>
            </a:endParaRPr>
          </a:p>
        </p:txBody>
      </p:sp>
      <p:pic>
        <p:nvPicPr>
          <p:cNvPr id="158" name="Image 2" descr=""/>
          <p:cNvPicPr/>
          <p:nvPr/>
        </p:nvPicPr>
        <p:blipFill>
          <a:blip r:embed="rId1"/>
          <a:stretch/>
        </p:blipFill>
        <p:spPr>
          <a:xfrm>
            <a:off x="971640" y="837720"/>
            <a:ext cx="7471800" cy="320364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dt" idx="16"/>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60" name="Rectangle 6"/>
          <p:cNvSpPr/>
          <p:nvPr/>
        </p:nvSpPr>
        <p:spPr>
          <a:xfrm>
            <a:off x="7055640" y="123480"/>
            <a:ext cx="208800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Formulez vos demandes</a:t>
            </a:r>
            <a:endParaRPr b="0" lang="fr-FR" sz="1200" spc="-1" strike="noStrike">
              <a:solidFill>
                <a:srgbClr val="000000"/>
              </a:solidFill>
              <a:latin typeface="Arial"/>
            </a:endParaRPr>
          </a:p>
        </p:txBody>
      </p:sp>
      <p:sp>
        <p:nvSpPr>
          <p:cNvPr id="161" name="PlaceHolder 2"/>
          <p:cNvSpPr>
            <a:spLocks noGrp="1"/>
          </p:cNvSpPr>
          <p:nvPr>
            <p:ph type="title"/>
          </p:nvPr>
        </p:nvSpPr>
        <p:spPr>
          <a:xfrm>
            <a:off x="286920" y="3040560"/>
            <a:ext cx="8496720" cy="2016000"/>
          </a:xfrm>
          <a:prstGeom prst="rect">
            <a:avLst/>
          </a:prstGeom>
          <a:noFill/>
          <a:ln w="25560">
            <a:noFill/>
          </a:ln>
        </p:spPr>
        <p:txBody>
          <a:bodyPr lIns="0" rIns="0" tIns="0" bIns="0" anchor="ctr">
            <a:noAutofit/>
          </a:bodyPr>
          <a:p>
            <a:pPr indent="0">
              <a:lnSpc>
                <a:spcPct val="90000"/>
              </a:lnSpc>
              <a:buNone/>
            </a:pPr>
            <a:r>
              <a:rPr b="1" lang="fr-FR" sz="1600" spc="-1" strike="noStrike">
                <a:solidFill>
                  <a:srgbClr val="00006d"/>
                </a:solidFill>
                <a:latin typeface="Marianne"/>
              </a:rPr>
              <a:t>Formulez vos demandes à partir du lundi 5 mai et jusqu’au lundi 26 mai.</a:t>
            </a:r>
            <a:br>
              <a:rPr sz="1600"/>
            </a:br>
            <a:br>
              <a:rPr sz="1600"/>
            </a:br>
            <a:r>
              <a:rPr b="1" lang="fr-FR" sz="1600" spc="-1" strike="noStrike">
                <a:solidFill>
                  <a:srgbClr val="00006d"/>
                </a:solidFill>
                <a:latin typeface="Marianne"/>
              </a:rPr>
              <a:t>Vous pouvez accéder directement aux offres de seconde générale et technologique correspondant à votre lycée de secteur ou explorer les formation</a:t>
            </a:r>
            <a:r>
              <a:rPr b="1" lang="fr-FR" sz="1600" spc="-1" strike="noStrike">
                <a:solidFill>
                  <a:srgbClr val="00006d"/>
                </a:solidFill>
                <a:latin typeface="Marianne"/>
              </a:rPr>
              <a:t>s </a:t>
            </a:r>
            <a:r>
              <a:rPr b="1" lang="fr-FR" sz="1600" spc="-1" strike="noStrike">
                <a:solidFill>
                  <a:srgbClr val="00006d"/>
                </a:solidFill>
                <a:latin typeface="Marianne"/>
              </a:rPr>
              <a:t>professionnelles par domaines.</a:t>
            </a:r>
            <a:br>
              <a:rPr sz="1600"/>
            </a:br>
            <a:br>
              <a:rPr sz="1600"/>
            </a:br>
            <a:r>
              <a:rPr b="1" lang="fr-FR" sz="1600" spc="-1" strike="noStrike">
                <a:solidFill>
                  <a:srgbClr val="00006d"/>
                </a:solidFill>
                <a:latin typeface="Marianne"/>
              </a:rPr>
              <a:t>Un seul des représentants légaux de l’élève peut faire la saisie des demandes.</a:t>
            </a:r>
            <a:br>
              <a:rPr sz="1600"/>
            </a:br>
            <a:r>
              <a:rPr b="1" lang="fr-FR" sz="1600" spc="-1" strike="noStrike">
                <a:solidFill>
                  <a:srgbClr val="00006d"/>
                </a:solidFill>
                <a:latin typeface="Marianne"/>
              </a:rPr>
              <a:t>En cas de difficulté vous pouvez vous adresser à votre établissement.</a:t>
            </a:r>
            <a:endParaRPr b="0" lang="fr-FR" sz="1600" spc="-1" strike="noStrike">
              <a:solidFill>
                <a:srgbClr val="000000"/>
              </a:solidFill>
              <a:latin typeface="Arial"/>
            </a:endParaRPr>
          </a:p>
        </p:txBody>
      </p:sp>
      <p:pic>
        <p:nvPicPr>
          <p:cNvPr id="162" name="Image 8" descr=""/>
          <p:cNvPicPr/>
          <p:nvPr/>
        </p:nvPicPr>
        <p:blipFill>
          <a:blip r:embed="rId1"/>
          <a:stretch/>
        </p:blipFill>
        <p:spPr>
          <a:xfrm>
            <a:off x="1251000" y="443520"/>
            <a:ext cx="6913080" cy="259668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PlaceHolder 1"/>
          <p:cNvSpPr>
            <a:spLocks noGrp="1"/>
          </p:cNvSpPr>
          <p:nvPr>
            <p:ph type="dt" idx="17"/>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64" name="ZoneTexte 5"/>
          <p:cNvSpPr/>
          <p:nvPr/>
        </p:nvSpPr>
        <p:spPr>
          <a:xfrm>
            <a:off x="0" y="1484640"/>
            <a:ext cx="9143640" cy="3136680"/>
          </a:xfrm>
          <a:prstGeom prst="rect">
            <a:avLst/>
          </a:prstGeom>
          <a:solidFill>
            <a:srgbClr val="475e9f"/>
          </a:solidFill>
          <a:ln w="0">
            <a:noFill/>
          </a:ln>
        </p:spPr>
        <p:style>
          <a:lnRef idx="0"/>
          <a:fillRef idx="0"/>
          <a:effectRef idx="0"/>
          <a:fontRef idx="minor"/>
        </p:style>
        <p:txBody>
          <a:bodyPr lIns="90000" rIns="90000" tIns="45000" bIns="45000" anchor="t">
            <a:spAutoFit/>
          </a:bodyPr>
          <a:p>
            <a:pPr>
              <a:lnSpc>
                <a:spcPct val="100000"/>
              </a:lnSpc>
            </a:pP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r>
              <a:rPr b="1" lang="fr-FR" sz="3200" spc="-1" strike="noStrike">
                <a:solidFill>
                  <a:srgbClr val="ffffff"/>
                </a:solidFill>
                <a:latin typeface="Marianne"/>
              </a:rPr>
              <a:t>Enregistrez vos demandes</a:t>
            </a:r>
            <a:endParaRPr b="0" lang="fr-FR" sz="32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PlaceHolder 1"/>
          <p:cNvSpPr>
            <a:spLocks noGrp="1"/>
          </p:cNvSpPr>
          <p:nvPr>
            <p:ph type="dt" idx="18"/>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66" name="Rectangle 6"/>
          <p:cNvSpPr/>
          <p:nvPr/>
        </p:nvSpPr>
        <p:spPr>
          <a:xfrm>
            <a:off x="6876360" y="65160"/>
            <a:ext cx="213444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Enregistrez vos demandes</a:t>
            </a:r>
            <a:endParaRPr b="0" lang="fr-FR" sz="1200" spc="-1" strike="noStrike">
              <a:solidFill>
                <a:srgbClr val="000000"/>
              </a:solidFill>
              <a:latin typeface="Arial"/>
            </a:endParaRPr>
          </a:p>
        </p:txBody>
      </p:sp>
      <p:sp>
        <p:nvSpPr>
          <p:cNvPr id="167" name="Titre 8"/>
          <p:cNvSpPr/>
          <p:nvPr/>
        </p:nvSpPr>
        <p:spPr>
          <a:xfrm>
            <a:off x="238680" y="4152240"/>
            <a:ext cx="7704360" cy="99072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lIns="0" rIns="0" tIns="0" bIns="0" anchor="ctr">
            <a:noAutofit/>
          </a:bodyPr>
          <a:p>
            <a:pPr>
              <a:lnSpc>
                <a:spcPct val="90000"/>
              </a:lnSpc>
            </a:pPr>
            <a:r>
              <a:rPr b="1" lang="fr-FR" sz="1600" spc="-1" strike="noStrike">
                <a:solidFill>
                  <a:srgbClr val="00006d"/>
                </a:solidFill>
                <a:latin typeface="Marianne"/>
              </a:rPr>
              <a:t>Vous devez enregistrer vos demandes pour qu’elles soient </a:t>
            </a:r>
            <a:r>
              <a:rPr b="1" lang="fr-FR" sz="1600" spc="-1" strike="noStrike">
                <a:solidFill>
                  <a:srgbClr val="00006d"/>
                </a:solidFill>
                <a:latin typeface="Marianne"/>
              </a:rPr>
              <a:t>prises en compte </a:t>
            </a:r>
            <a:r>
              <a:rPr b="1" lang="fr-FR" sz="1600" spc="-1" strike="noStrike">
                <a:solidFill>
                  <a:srgbClr val="00006d"/>
                </a:solidFill>
                <a:latin typeface="Marianne"/>
              </a:rPr>
              <a:t>: Il faut cliquer sur l’icône en haut à droite de l’écran pour accéder à la page d’enregistrement de votre sélection.</a:t>
            </a:r>
            <a:endParaRPr b="0" lang="fr-FR" sz="1600" spc="-1" strike="noStrike">
              <a:solidFill>
                <a:srgbClr val="000000"/>
              </a:solidFill>
              <a:latin typeface="Arial"/>
            </a:endParaRPr>
          </a:p>
        </p:txBody>
      </p:sp>
      <p:pic>
        <p:nvPicPr>
          <p:cNvPr id="168" name="Image 12" descr=""/>
          <p:cNvPicPr/>
          <p:nvPr/>
        </p:nvPicPr>
        <p:blipFill>
          <a:blip r:embed="rId1"/>
          <a:stretch/>
        </p:blipFill>
        <p:spPr>
          <a:xfrm>
            <a:off x="1403640" y="341280"/>
            <a:ext cx="6102360" cy="395640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dt" idx="19"/>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pic>
        <p:nvPicPr>
          <p:cNvPr id="170" name="Image 4" descr=""/>
          <p:cNvPicPr/>
          <p:nvPr/>
        </p:nvPicPr>
        <p:blipFill>
          <a:blip r:embed="rId1"/>
          <a:stretch/>
        </p:blipFill>
        <p:spPr>
          <a:xfrm>
            <a:off x="1227600" y="203760"/>
            <a:ext cx="7916040" cy="3815640"/>
          </a:xfrm>
          <a:prstGeom prst="rect">
            <a:avLst/>
          </a:prstGeom>
          <a:ln w="0">
            <a:noFill/>
          </a:ln>
        </p:spPr>
      </p:pic>
      <p:sp>
        <p:nvSpPr>
          <p:cNvPr id="171" name="PlaceHolder 2"/>
          <p:cNvSpPr>
            <a:spLocks noGrp="1"/>
          </p:cNvSpPr>
          <p:nvPr>
            <p:ph type="title"/>
          </p:nvPr>
        </p:nvSpPr>
        <p:spPr>
          <a:xfrm>
            <a:off x="1691640" y="3651840"/>
            <a:ext cx="8384400" cy="1007640"/>
          </a:xfrm>
          <a:prstGeom prst="rect">
            <a:avLst/>
          </a:prstGeom>
          <a:noFill/>
          <a:ln w="25560">
            <a:noFill/>
          </a:ln>
        </p:spPr>
        <p:txBody>
          <a:bodyPr lIns="0" rIns="0" tIns="0" bIns="0" anchor="ctr">
            <a:noAutofit/>
          </a:bodyPr>
          <a:p>
            <a:pPr indent="0">
              <a:lnSpc>
                <a:spcPct val="90000"/>
              </a:lnSpc>
              <a:buNone/>
            </a:pPr>
            <a:br>
              <a:rPr sz="1400"/>
            </a:br>
            <a:r>
              <a:rPr b="1" lang="fr-FR" sz="1400" spc="-1" strike="noStrike">
                <a:solidFill>
                  <a:srgbClr val="00006d"/>
                </a:solidFill>
                <a:latin typeface="Marianne"/>
              </a:rPr>
              <a:t>Chaque demande peut être supprimée et l’ordre </a:t>
            </a:r>
            <a:r>
              <a:rPr b="1" lang="fr-FR" sz="1400" spc="-1" strike="noStrike">
                <a:solidFill>
                  <a:srgbClr val="00006d"/>
                </a:solidFill>
                <a:latin typeface="Marianne"/>
              </a:rPr>
              <a:t>de préférence changé.</a:t>
            </a:r>
            <a:br>
              <a:rPr sz="1400"/>
            </a:br>
            <a:r>
              <a:rPr b="1" lang="fr-FR" sz="1400" spc="-1" strike="noStrike">
                <a:solidFill>
                  <a:srgbClr val="00006d"/>
                </a:solidFill>
                <a:latin typeface="Marianne"/>
              </a:rPr>
              <a:t> </a:t>
            </a:r>
            <a:br>
              <a:rPr sz="1400"/>
            </a:br>
            <a:r>
              <a:rPr b="1" lang="fr-FR" sz="1400" spc="-1" strike="noStrike">
                <a:solidFill>
                  <a:srgbClr val="00006d"/>
                </a:solidFill>
                <a:latin typeface="Marianne"/>
              </a:rPr>
              <a:t>Une fois enregistrées, vos demandes sont envoyées :</a:t>
            </a:r>
            <a:br>
              <a:rPr sz="1400"/>
            </a:br>
            <a:r>
              <a:rPr b="1" lang="fr-FR" sz="1400" spc="-1" strike="noStrike">
                <a:solidFill>
                  <a:srgbClr val="00006d"/>
                </a:solidFill>
                <a:latin typeface="Marianne"/>
              </a:rPr>
              <a:t>-  à l’établissement pour que le conseil de classe examine les choix d’orientation ;</a:t>
            </a:r>
            <a:br>
              <a:rPr sz="1400"/>
            </a:br>
            <a:r>
              <a:rPr b="1" lang="fr-FR" sz="1400" spc="-1" strike="noStrike">
                <a:solidFill>
                  <a:srgbClr val="00006d"/>
                </a:solidFill>
                <a:latin typeface="Marianne"/>
              </a:rPr>
              <a:t>-  à l’académie pour traiter l’admission.</a:t>
            </a:r>
            <a:br>
              <a:rPr sz="1400"/>
            </a:br>
            <a:br>
              <a:rPr sz="1400"/>
            </a:br>
            <a:r>
              <a:rPr b="1" lang="fr-FR" sz="1400" spc="-1" strike="noStrike">
                <a:solidFill>
                  <a:srgbClr val="00006d"/>
                </a:solidFill>
                <a:latin typeface="Marianne"/>
              </a:rPr>
              <a:t>Les modifications restent possibles jusqu’au 26 mai 2025.</a:t>
            </a:r>
            <a:endParaRPr b="0" lang="fr-FR" sz="1400" spc="-1" strike="noStrike">
              <a:solidFill>
                <a:srgbClr val="000000"/>
              </a:solidFill>
              <a:latin typeface="Arial"/>
            </a:endParaRPr>
          </a:p>
        </p:txBody>
      </p:sp>
      <p:sp>
        <p:nvSpPr>
          <p:cNvPr id="172" name="Rectangle 5"/>
          <p:cNvSpPr/>
          <p:nvPr/>
        </p:nvSpPr>
        <p:spPr>
          <a:xfrm>
            <a:off x="6876360" y="65160"/>
            <a:ext cx="213444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Enregistrez vos demandes</a:t>
            </a:r>
            <a:endParaRPr b="0" lang="fr-FR"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PlaceHolder 1"/>
          <p:cNvSpPr>
            <a:spLocks noGrp="1"/>
          </p:cNvSpPr>
          <p:nvPr>
            <p:ph type="dt" idx="20"/>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74" name="PlaceHolder 2"/>
          <p:cNvSpPr>
            <a:spLocks noGrp="1"/>
          </p:cNvSpPr>
          <p:nvPr>
            <p:ph type="title"/>
          </p:nvPr>
        </p:nvSpPr>
        <p:spPr>
          <a:xfrm>
            <a:off x="337320" y="3881160"/>
            <a:ext cx="8806320" cy="1079640"/>
          </a:xfrm>
          <a:prstGeom prst="rect">
            <a:avLst/>
          </a:prstGeom>
          <a:noFill/>
          <a:ln w="25560">
            <a:noFill/>
          </a:ln>
        </p:spPr>
        <p:txBody>
          <a:bodyPr lIns="0" rIns="0" tIns="0" bIns="0" anchor="ctr">
            <a:noAutofit/>
          </a:bodyPr>
          <a:p>
            <a:pPr indent="0">
              <a:lnSpc>
                <a:spcPct val="90000"/>
              </a:lnSpc>
              <a:buNone/>
            </a:pPr>
            <a:r>
              <a:rPr b="1" lang="fr-FR" sz="1400" spc="-1" strike="noStrike">
                <a:solidFill>
                  <a:srgbClr val="00006d"/>
                </a:solidFill>
                <a:latin typeface="Marianne"/>
              </a:rPr>
              <a:t>Les choix d’orientation sont </a:t>
            </a:r>
            <a:r>
              <a:rPr b="1" lang="fr-FR" sz="1400" spc="-1" strike="noStrike">
                <a:solidFill>
                  <a:srgbClr val="00006d"/>
                </a:solidFill>
                <a:latin typeface="Marianne"/>
              </a:rPr>
              <a:t>déduits de </a:t>
            </a:r>
            <a:r>
              <a:rPr b="1" lang="fr-FR" sz="1400" spc="-1" strike="noStrike">
                <a:solidFill>
                  <a:srgbClr val="00006d"/>
                </a:solidFill>
                <a:latin typeface="Marianne"/>
              </a:rPr>
              <a:t>vos demandes.</a:t>
            </a:r>
            <a:br>
              <a:rPr sz="1400"/>
            </a:br>
            <a:r>
              <a:rPr b="1" lang="fr-FR" sz="1400" spc="-1" strike="noStrike">
                <a:solidFill>
                  <a:srgbClr val="00006d"/>
                </a:solidFill>
                <a:latin typeface="Marianne"/>
              </a:rPr>
              <a:t>Dans cet exemple, le conseil de classe sera informé d’un choix d’orientation en 1</a:t>
            </a:r>
            <a:r>
              <a:rPr b="1" lang="fr-FR" sz="1400" spc="-1" strike="noStrike" baseline="30000">
                <a:solidFill>
                  <a:srgbClr val="00006d"/>
                </a:solidFill>
                <a:latin typeface="Marianne"/>
              </a:rPr>
              <a:t>re</a:t>
            </a:r>
            <a:r>
              <a:rPr b="1" lang="fr-FR" sz="1400" spc="-1" strike="noStrike">
                <a:solidFill>
                  <a:srgbClr val="00006d"/>
                </a:solidFill>
                <a:latin typeface="Marianne"/>
              </a:rPr>
              <a:t> année de CAP et en 2</a:t>
            </a:r>
            <a:r>
              <a:rPr b="1" lang="fr-FR" sz="1400" spc="-1" strike="noStrike" baseline="30000">
                <a:solidFill>
                  <a:srgbClr val="00006d"/>
                </a:solidFill>
                <a:latin typeface="Marianne"/>
              </a:rPr>
              <a:t>de</a:t>
            </a:r>
            <a:r>
              <a:rPr b="1" lang="fr-FR" sz="1400" spc="-1" strike="noStrike">
                <a:solidFill>
                  <a:srgbClr val="00006d"/>
                </a:solidFill>
                <a:latin typeface="Marianne"/>
              </a:rPr>
              <a:t> professionnelle.</a:t>
            </a:r>
            <a:br>
              <a:rPr sz="1400"/>
            </a:br>
            <a:br>
              <a:rPr sz="1400"/>
            </a:br>
            <a:r>
              <a:rPr b="1" lang="fr-FR" sz="1400" spc="-1" strike="noStrike">
                <a:solidFill>
                  <a:srgbClr val="00006d"/>
                </a:solidFill>
                <a:latin typeface="Marianne"/>
              </a:rPr>
              <a:t>Le récapitulatif de vos demandes vous est transmis par courriel ainsi qu’aux autres représentants légaux de l’élève.</a:t>
            </a:r>
            <a:br>
              <a:rPr sz="1400"/>
            </a:br>
            <a:endParaRPr b="0" lang="fr-FR" sz="1400" spc="-1" strike="noStrike">
              <a:solidFill>
                <a:srgbClr val="000000"/>
              </a:solidFill>
              <a:latin typeface="Arial"/>
            </a:endParaRPr>
          </a:p>
        </p:txBody>
      </p:sp>
      <p:pic>
        <p:nvPicPr>
          <p:cNvPr id="175" name="Image 4" descr=""/>
          <p:cNvPicPr/>
          <p:nvPr/>
        </p:nvPicPr>
        <p:blipFill>
          <a:blip r:embed="rId1"/>
          <a:stretch/>
        </p:blipFill>
        <p:spPr>
          <a:xfrm>
            <a:off x="1115640" y="203760"/>
            <a:ext cx="6929640" cy="3347640"/>
          </a:xfrm>
          <a:prstGeom prst="rect">
            <a:avLst/>
          </a:prstGeom>
          <a:ln w="0">
            <a:noFill/>
          </a:ln>
        </p:spPr>
      </p:pic>
      <p:pic>
        <p:nvPicPr>
          <p:cNvPr id="176" name="Image 8" descr=""/>
          <p:cNvPicPr/>
          <p:nvPr/>
        </p:nvPicPr>
        <p:blipFill>
          <a:blip r:embed="rId2"/>
          <a:srcRect l="17667" t="81582" r="48045" b="9201"/>
          <a:stretch/>
        </p:blipFill>
        <p:spPr>
          <a:xfrm>
            <a:off x="2267640" y="2859840"/>
            <a:ext cx="3326400" cy="431640"/>
          </a:xfrm>
          <a:prstGeom prst="rect">
            <a:avLst/>
          </a:prstGeom>
          <a:ln w="76200">
            <a:solidFill>
              <a:srgbClr val="ffd500"/>
            </a:solidFill>
            <a:round/>
          </a:ln>
        </p:spPr>
      </p:pic>
      <p:sp>
        <p:nvSpPr>
          <p:cNvPr id="177" name="Rectangle 9"/>
          <p:cNvSpPr/>
          <p:nvPr/>
        </p:nvSpPr>
        <p:spPr>
          <a:xfrm>
            <a:off x="6876360" y="65160"/>
            <a:ext cx="213444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Enregistrez vos demandes</a:t>
            </a:r>
            <a:endParaRPr b="0" lang="fr-FR"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PlaceHolder 1"/>
          <p:cNvSpPr>
            <a:spLocks noGrp="1"/>
          </p:cNvSpPr>
          <p:nvPr>
            <p:ph type="dt" idx="21"/>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79" name="ZoneTexte 7"/>
          <p:cNvSpPr/>
          <p:nvPr/>
        </p:nvSpPr>
        <p:spPr>
          <a:xfrm>
            <a:off x="0" y="1032120"/>
            <a:ext cx="9143640" cy="3989880"/>
          </a:xfrm>
          <a:prstGeom prst="rect">
            <a:avLst/>
          </a:prstGeom>
          <a:solidFill>
            <a:srgbClr val="475e9f"/>
          </a:solidFill>
          <a:ln w="0">
            <a:noFill/>
          </a:ln>
        </p:spPr>
        <p:style>
          <a:lnRef idx="0"/>
          <a:fillRef idx="0"/>
          <a:effectRef idx="0"/>
          <a:fontRef idx="minor"/>
        </p:style>
        <p:txBody>
          <a:bodyPr lIns="90000" rIns="90000" tIns="45000" bIns="45000" anchor="t">
            <a:spAutoFit/>
          </a:bodyPr>
          <a:p>
            <a:pPr>
              <a:lnSpc>
                <a:spcPct val="100000"/>
              </a:lnSpc>
            </a:pP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r>
              <a:rPr b="1" lang="fr-FR" sz="3200" spc="-1" strike="noStrike">
                <a:solidFill>
                  <a:srgbClr val="ffffff"/>
                </a:solidFill>
                <a:latin typeface="Marianne"/>
              </a:rPr>
              <a:t>Répondez aux propositions d’orientation</a:t>
            </a:r>
            <a:endParaRPr b="0" lang="fr-FR" sz="3200" spc="-1" strike="noStrike">
              <a:solidFill>
                <a:srgbClr val="000000"/>
              </a:solidFill>
              <a:latin typeface="Arial"/>
            </a:endParaRPr>
          </a:p>
          <a:p>
            <a:pPr>
              <a:lnSpc>
                <a:spcPct val="100000"/>
              </a:lnSpc>
            </a:pPr>
            <a:r>
              <a:rPr b="0" lang="fr-FR" sz="2400" spc="-1" strike="noStrike">
                <a:solidFill>
                  <a:srgbClr val="ffffff"/>
                </a:solidFill>
                <a:latin typeface="Marianne"/>
              </a:rPr>
              <a:t> </a:t>
            </a: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PlaceHolder 1"/>
          <p:cNvSpPr>
            <a:spLocks noGrp="1"/>
          </p:cNvSpPr>
          <p:nvPr>
            <p:ph type="dt" idx="22"/>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81" name="Rectangle 6"/>
          <p:cNvSpPr/>
          <p:nvPr/>
        </p:nvSpPr>
        <p:spPr>
          <a:xfrm>
            <a:off x="6084000" y="77760"/>
            <a:ext cx="2880000" cy="3027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400" spc="-1" strike="noStrike">
                <a:solidFill>
                  <a:srgbClr val="00006d"/>
                </a:solidFill>
                <a:latin typeface="Marianne"/>
              </a:rPr>
              <a:t>Répondez aux propositions</a:t>
            </a:r>
            <a:endParaRPr b="0" lang="fr-FR" sz="1400" spc="-1" strike="noStrike">
              <a:solidFill>
                <a:srgbClr val="000000"/>
              </a:solidFill>
              <a:latin typeface="Arial"/>
            </a:endParaRPr>
          </a:p>
        </p:txBody>
      </p:sp>
      <p:sp>
        <p:nvSpPr>
          <p:cNvPr id="182" name="PlaceHolder 2"/>
          <p:cNvSpPr>
            <a:spLocks noGrp="1"/>
          </p:cNvSpPr>
          <p:nvPr>
            <p:ph type="title"/>
          </p:nvPr>
        </p:nvSpPr>
        <p:spPr>
          <a:xfrm>
            <a:off x="323640" y="987480"/>
            <a:ext cx="8640720" cy="3672000"/>
          </a:xfrm>
          <a:prstGeom prst="rect">
            <a:avLst/>
          </a:prstGeom>
          <a:noFill/>
          <a:ln w="25560">
            <a:noFill/>
          </a:ln>
        </p:spPr>
        <p:txBody>
          <a:bodyPr lIns="0" rIns="0" tIns="0" bIns="0" anchor="ctr">
            <a:noAutofit/>
          </a:bodyPr>
          <a:p>
            <a:pPr indent="0">
              <a:lnSpc>
                <a:spcPct val="90000"/>
              </a:lnSpc>
              <a:buNone/>
            </a:pPr>
            <a:r>
              <a:rPr b="1" lang="fr-FR" sz="1600" spc="-1" strike="noStrike">
                <a:solidFill>
                  <a:srgbClr val="00006d"/>
                </a:solidFill>
                <a:latin typeface="Marianne"/>
              </a:rPr>
              <a:t>Le conseil de classe étudie vos choix d’orientation et il y répond par une ou plusieurs propositions d’orientation.</a:t>
            </a:r>
            <a:r>
              <a:rPr b="1" lang="fr-FR" sz="1600" spc="-1" strike="noStrike">
                <a:solidFill>
                  <a:srgbClr val="ff0000"/>
                </a:solidFill>
                <a:latin typeface="Marianne"/>
              </a:rPr>
              <a:t> </a:t>
            </a:r>
            <a:r>
              <a:rPr b="1" lang="fr-FR" sz="1600" spc="-1" strike="noStrike">
                <a:solidFill>
                  <a:srgbClr val="00006d"/>
                </a:solidFill>
                <a:latin typeface="Marianne"/>
              </a:rPr>
              <a:t>Vous consultez ces propositions dans le service en ligne.</a:t>
            </a:r>
            <a:br>
              <a:rPr sz="1600"/>
            </a:br>
            <a:br>
              <a:rPr sz="1600"/>
            </a:br>
            <a:r>
              <a:rPr b="1" lang="fr-FR" sz="1600" spc="-1" strike="noStrike">
                <a:solidFill>
                  <a:srgbClr val="00006d"/>
                </a:solidFill>
                <a:latin typeface="Marianne"/>
              </a:rPr>
              <a:t>Si vous n’obtenez pas une proposition d’orientation dans la voie correspondant à une formation que vous avez demandée, vous ne pourrez pas y être admis.</a:t>
            </a:r>
            <a:br>
              <a:rPr sz="1600"/>
            </a:br>
            <a:br>
              <a:rPr sz="1600"/>
            </a:br>
            <a:r>
              <a:rPr b="1" lang="fr-FR" sz="1600" spc="-1" strike="noStrike">
                <a:solidFill>
                  <a:srgbClr val="00006d"/>
                </a:solidFill>
                <a:latin typeface="Marianne"/>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sz="1600"/>
            </a:br>
            <a:br>
              <a:rPr sz="1600"/>
            </a:br>
            <a:r>
              <a:rPr b="1" lang="fr-FR" sz="1600" spc="-1" strike="noStrike">
                <a:solidFill>
                  <a:srgbClr val="00006d"/>
                </a:solidFill>
                <a:latin typeface="Marianne"/>
              </a:rPr>
              <a:t>L’affectation au lycée tient donc compte de la décision d’orientation du conseil de classe, ainsi que du nombre de places disponibles dans chaque offre de formation.</a:t>
            </a:r>
            <a:br>
              <a:rPr sz="1600"/>
            </a:br>
            <a:br>
              <a:rPr sz="1600"/>
            </a:br>
            <a:r>
              <a:rPr b="1" lang="fr-FR" sz="1600" spc="-1" strike="noStrike">
                <a:solidFill>
                  <a:srgbClr val="00006d"/>
                </a:solidFill>
                <a:latin typeface="Marianne"/>
              </a:rPr>
              <a:t>Si vous avez des questions ou des difficultés vous pouvez vous adresser à votre établissement.</a:t>
            </a:r>
            <a:endParaRPr b="0" lang="fr-FR"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PlaceHolder 1"/>
          <p:cNvSpPr>
            <a:spLocks noGrp="1"/>
          </p:cNvSpPr>
          <p:nvPr>
            <p:ph type="dt" idx="23"/>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pic>
        <p:nvPicPr>
          <p:cNvPr id="184" name="Image 3" descr=""/>
          <p:cNvPicPr/>
          <p:nvPr/>
        </p:nvPicPr>
        <p:blipFill>
          <a:blip r:embed="rId1"/>
          <a:stretch/>
        </p:blipFill>
        <p:spPr>
          <a:xfrm>
            <a:off x="1392840" y="418320"/>
            <a:ext cx="6824880" cy="4427640"/>
          </a:xfrm>
          <a:prstGeom prst="rect">
            <a:avLst/>
          </a:prstGeom>
          <a:ln w="0">
            <a:noFill/>
          </a:ln>
        </p:spPr>
      </p:pic>
      <p:sp>
        <p:nvSpPr>
          <p:cNvPr id="185" name="Rectangle 7"/>
          <p:cNvSpPr/>
          <p:nvPr/>
        </p:nvSpPr>
        <p:spPr>
          <a:xfrm>
            <a:off x="2793240" y="3291840"/>
            <a:ext cx="5213520" cy="5158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400" spc="-1" strike="noStrike">
                <a:solidFill>
                  <a:srgbClr val="00006d"/>
                </a:solidFill>
                <a:latin typeface="Marianne"/>
              </a:rPr>
              <a:t>L’un ou l’autre des représentants légaux peut répondre aux propositions du conseil de classe.</a:t>
            </a:r>
            <a:endParaRPr b="0" lang="fr-FR" sz="1400" spc="-1" strike="noStrike">
              <a:solidFill>
                <a:srgbClr val="000000"/>
              </a:solidFill>
              <a:latin typeface="Arial"/>
            </a:endParaRPr>
          </a:p>
        </p:txBody>
      </p:sp>
      <p:sp>
        <p:nvSpPr>
          <p:cNvPr id="186" name="Rectangle 5"/>
          <p:cNvSpPr/>
          <p:nvPr/>
        </p:nvSpPr>
        <p:spPr>
          <a:xfrm>
            <a:off x="6084000" y="77760"/>
            <a:ext cx="2880000" cy="3027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400" spc="-1" strike="noStrike">
                <a:solidFill>
                  <a:srgbClr val="00006d"/>
                </a:solidFill>
                <a:latin typeface="Marianne"/>
              </a:rPr>
              <a:t>Répondez aux propositions</a:t>
            </a: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 name="PlaceHolder 1"/>
          <p:cNvSpPr>
            <a:spLocks noGrp="1"/>
          </p:cNvSpPr>
          <p:nvPr>
            <p:ph type="dt" idx="24"/>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pic>
        <p:nvPicPr>
          <p:cNvPr id="188" name="Image 2" descr=""/>
          <p:cNvPicPr/>
          <p:nvPr/>
        </p:nvPicPr>
        <p:blipFill>
          <a:blip r:embed="rId1"/>
          <a:stretch/>
        </p:blipFill>
        <p:spPr>
          <a:xfrm>
            <a:off x="1259640" y="126360"/>
            <a:ext cx="4368600" cy="5003640"/>
          </a:xfrm>
          <a:prstGeom prst="rect">
            <a:avLst/>
          </a:prstGeom>
          <a:ln w="0">
            <a:noFill/>
          </a:ln>
        </p:spPr>
      </p:pic>
      <p:sp>
        <p:nvSpPr>
          <p:cNvPr id="189" name="Rectangle 9"/>
          <p:cNvSpPr/>
          <p:nvPr/>
        </p:nvSpPr>
        <p:spPr>
          <a:xfrm>
            <a:off x="5410080" y="1707480"/>
            <a:ext cx="3370320" cy="1315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400" spc="-1" strike="noStrike">
                <a:solidFill>
                  <a:srgbClr val="00006d"/>
                </a:solidFill>
                <a:latin typeface="Marianne"/>
              </a:rPr>
              <a:t>Une fois la réponse sur l’orientation validée, elle n’est plus modifiable et tous les représentants ainsi que l’élève peuvent consulter celle-ci. </a:t>
            </a:r>
            <a:endParaRPr b="0" lang="fr-FR" sz="1400" spc="-1" strike="noStrike">
              <a:solidFill>
                <a:srgbClr val="000000"/>
              </a:solidFill>
              <a:latin typeface="Arial"/>
            </a:endParaRPr>
          </a:p>
          <a:p>
            <a:pPr>
              <a:lnSpc>
                <a:spcPct val="100000"/>
              </a:lnSpc>
            </a:pPr>
            <a:endParaRPr b="0" lang="fr-FR" sz="1050" spc="-1" strike="noStrike">
              <a:solidFill>
                <a:srgbClr val="000000"/>
              </a:solidFill>
              <a:latin typeface="Arial"/>
            </a:endParaRPr>
          </a:p>
        </p:txBody>
      </p:sp>
      <p:sp>
        <p:nvSpPr>
          <p:cNvPr id="190" name="Rectangle 8"/>
          <p:cNvSpPr/>
          <p:nvPr/>
        </p:nvSpPr>
        <p:spPr>
          <a:xfrm>
            <a:off x="5736240" y="3499920"/>
            <a:ext cx="3228120" cy="1155240"/>
          </a:xfrm>
          <a:prstGeom prst="rect">
            <a:avLst/>
          </a:prstGeom>
          <a:solidFill>
            <a:schemeClr val="bg1"/>
          </a:solidFill>
          <a:ln w="0">
            <a:noFill/>
          </a:ln>
        </p:spPr>
        <p:style>
          <a:lnRef idx="0"/>
          <a:fillRef idx="0"/>
          <a:effectRef idx="0"/>
          <a:fontRef idx="minor"/>
        </p:style>
        <p:txBody>
          <a:bodyPr lIns="90000" rIns="90000" tIns="45000" bIns="45000" anchor="t">
            <a:spAutoFit/>
          </a:bodyPr>
          <a:p>
            <a:pPr>
              <a:lnSpc>
                <a:spcPct val="100000"/>
              </a:lnSpc>
            </a:pPr>
            <a:endParaRPr b="0" lang="fr-FR" sz="1400" spc="-1" strike="noStrike">
              <a:solidFill>
                <a:srgbClr val="000000"/>
              </a:solidFill>
              <a:latin typeface="Arial"/>
            </a:endParaRPr>
          </a:p>
          <a:p>
            <a:pPr>
              <a:lnSpc>
                <a:spcPct val="100000"/>
              </a:lnSpc>
            </a:pPr>
            <a:r>
              <a:rPr b="1" lang="fr-FR" sz="1400" spc="-1" strike="noStrike">
                <a:solidFill>
                  <a:srgbClr val="00006d"/>
                </a:solidFill>
                <a:latin typeface="Marianne"/>
              </a:rPr>
              <a:t>En cas de désaccord prenez rendez vous avec le chef d’établissement pour la suite de la procédure.</a:t>
            </a:r>
            <a:endParaRPr b="0" lang="fr-FR" sz="1400" spc="-1" strike="noStrike">
              <a:solidFill>
                <a:srgbClr val="000000"/>
              </a:solidFill>
              <a:latin typeface="Arial"/>
            </a:endParaRPr>
          </a:p>
        </p:txBody>
      </p:sp>
      <p:sp>
        <p:nvSpPr>
          <p:cNvPr id="191" name="Rectangle 7"/>
          <p:cNvSpPr/>
          <p:nvPr/>
        </p:nvSpPr>
        <p:spPr>
          <a:xfrm>
            <a:off x="6084000" y="77760"/>
            <a:ext cx="2880000" cy="3027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400" spc="-1" strike="noStrike">
                <a:solidFill>
                  <a:srgbClr val="00006d"/>
                </a:solidFill>
                <a:latin typeface="Marianne"/>
              </a:rPr>
              <a:t>Répondez aux propositions</a:t>
            </a: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PlaceHolder 1"/>
          <p:cNvSpPr>
            <a:spLocks noGrp="1"/>
          </p:cNvSpPr>
          <p:nvPr>
            <p:ph type="dt" idx="7"/>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30" name="ZoneTexte 14"/>
          <p:cNvSpPr/>
          <p:nvPr/>
        </p:nvSpPr>
        <p:spPr>
          <a:xfrm>
            <a:off x="0" y="874800"/>
            <a:ext cx="9143640" cy="4233960"/>
          </a:xfrm>
          <a:prstGeom prst="rect">
            <a:avLst/>
          </a:prstGeom>
          <a:solidFill>
            <a:srgbClr val="475e9f"/>
          </a:solidFill>
          <a:ln w="0">
            <a:noFill/>
          </a:ln>
        </p:spPr>
        <p:style>
          <a:lnRef idx="0"/>
          <a:fillRef idx="0"/>
          <a:effectRef idx="0"/>
          <a:fontRef idx="minor"/>
        </p:style>
        <p:txBody>
          <a:bodyPr lIns="90000" rIns="90000" tIns="45000" bIns="45000" anchor="t">
            <a:spAutoFit/>
          </a:bodyPr>
          <a:p>
            <a:pPr>
              <a:lnSpc>
                <a:spcPct val="100000"/>
              </a:lnSpc>
            </a:pPr>
            <a:endParaRPr b="0" lang="fr-FR" sz="3200" spc="-1" strike="noStrike">
              <a:solidFill>
                <a:srgbClr val="000000"/>
              </a:solidFill>
              <a:latin typeface="Arial"/>
            </a:endParaRPr>
          </a:p>
          <a:p>
            <a:pPr>
              <a:lnSpc>
                <a:spcPct val="100000"/>
              </a:lnSpc>
            </a:pPr>
            <a:r>
              <a:rPr b="1" lang="fr-FR" sz="3200" spc="-1" strike="noStrike">
                <a:solidFill>
                  <a:srgbClr val="ffffff"/>
                </a:solidFill>
                <a:latin typeface="Marianne"/>
              </a:rPr>
              <a:t>Connectez vous au service en ligne Orientation</a:t>
            </a: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r>
              <a:rPr b="1" lang="fr-FR" sz="2400" spc="-1" strike="noStrike">
                <a:solidFill>
                  <a:srgbClr val="ffffff"/>
                </a:solidFill>
                <a:latin typeface="Marianne"/>
              </a:rPr>
              <a:t>Compatible avec tous types de supports, tablettes,    smartphones, ordinateurs</a:t>
            </a: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r>
              <a:rPr b="1" lang="fr-FR" sz="2400" spc="-1" strike="noStrike">
                <a:solidFill>
                  <a:srgbClr val="ffffff"/>
                </a:solidFill>
                <a:latin typeface="Marianne"/>
              </a:rPr>
              <a:t>Accès avec l’adresse unique teleservices.education.gouv.fr</a:t>
            </a: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PlaceHolder 1"/>
          <p:cNvSpPr>
            <a:spLocks noGrp="1"/>
          </p:cNvSpPr>
          <p:nvPr>
            <p:ph type="dt" idx="25"/>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93" name="ZoneTexte 5"/>
          <p:cNvSpPr/>
          <p:nvPr/>
        </p:nvSpPr>
        <p:spPr>
          <a:xfrm>
            <a:off x="0" y="1244160"/>
            <a:ext cx="9143640" cy="3015000"/>
          </a:xfrm>
          <a:prstGeom prst="rect">
            <a:avLst/>
          </a:prstGeom>
          <a:solidFill>
            <a:srgbClr val="475e9f"/>
          </a:solidFill>
          <a:ln w="0">
            <a:noFill/>
          </a:ln>
        </p:spPr>
        <p:style>
          <a:lnRef idx="0"/>
          <a:fillRef idx="0"/>
          <a:effectRef idx="0"/>
          <a:fontRef idx="minor"/>
        </p:style>
        <p:txBody>
          <a:bodyPr lIns="90000" rIns="90000" tIns="45000" bIns="45000" anchor="t">
            <a:spAutoFit/>
          </a:bodyPr>
          <a:p>
            <a:pPr>
              <a:lnSpc>
                <a:spcPct val="100000"/>
              </a:lnSpc>
            </a:pP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r>
              <a:rPr b="1" lang="fr-FR" sz="3200" spc="-1" strike="noStrike">
                <a:solidFill>
                  <a:srgbClr val="ffffff"/>
                </a:solidFill>
                <a:latin typeface="Marianne"/>
              </a:rPr>
              <a:t>Consultez le résultat d’admission</a:t>
            </a:r>
            <a:endParaRPr b="0" lang="fr-FR" sz="32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PlaceHolder 1"/>
          <p:cNvSpPr>
            <a:spLocks noGrp="1"/>
          </p:cNvSpPr>
          <p:nvPr>
            <p:ph type="dt" idx="26"/>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95" name="Rectangle 6"/>
          <p:cNvSpPr/>
          <p:nvPr/>
        </p:nvSpPr>
        <p:spPr>
          <a:xfrm>
            <a:off x="6156000" y="123480"/>
            <a:ext cx="280800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Consultez le résultat d’admission</a:t>
            </a:r>
            <a:endParaRPr b="0" lang="fr-FR" sz="1200" spc="-1" strike="noStrike">
              <a:solidFill>
                <a:srgbClr val="000000"/>
              </a:solidFill>
              <a:latin typeface="Arial"/>
            </a:endParaRPr>
          </a:p>
        </p:txBody>
      </p:sp>
      <p:sp>
        <p:nvSpPr>
          <p:cNvPr id="196" name="Rectangle 9"/>
          <p:cNvSpPr/>
          <p:nvPr/>
        </p:nvSpPr>
        <p:spPr>
          <a:xfrm>
            <a:off x="611640" y="3435840"/>
            <a:ext cx="7848360" cy="736200"/>
          </a:xfrm>
          <a:prstGeom prst="rect">
            <a:avLst/>
          </a:prstGeom>
          <a:solidFill>
            <a:schemeClr val="bg1"/>
          </a:solidFill>
          <a:ln w="0">
            <a:noFill/>
          </a:ln>
        </p:spPr>
        <p:style>
          <a:lnRef idx="0"/>
          <a:fillRef idx="0"/>
          <a:effectRef idx="0"/>
          <a:fontRef idx="minor"/>
        </p:style>
        <p:txBody>
          <a:bodyPr lIns="90000" rIns="90000" tIns="45000" bIns="45000" anchor="t">
            <a:spAutoFit/>
          </a:bodyPr>
          <a:p>
            <a:pPr>
              <a:lnSpc>
                <a:spcPct val="100000"/>
              </a:lnSpc>
            </a:pPr>
            <a:endParaRPr b="0" lang="fr-FR" sz="1050" spc="-1" strike="noStrike">
              <a:solidFill>
                <a:srgbClr val="000000"/>
              </a:solidFill>
              <a:latin typeface="Arial"/>
            </a:endParaRPr>
          </a:p>
          <a:p>
            <a:pPr>
              <a:lnSpc>
                <a:spcPct val="100000"/>
              </a:lnSpc>
            </a:pPr>
            <a:r>
              <a:rPr b="1" lang="fr-FR" sz="1600" spc="-1" strike="noStrike">
                <a:solidFill>
                  <a:srgbClr val="00006d"/>
                </a:solidFill>
                <a:latin typeface="Marianne"/>
              </a:rPr>
              <a:t>A partir du vendredi 27 juin après-midi, consultez et téléchargez le résultat des demandes formulées.</a:t>
            </a:r>
            <a:endParaRPr b="0" lang="fr-FR" sz="1600" spc="-1" strike="noStrike">
              <a:solidFill>
                <a:srgbClr val="000000"/>
              </a:solidFill>
              <a:latin typeface="Arial"/>
            </a:endParaRPr>
          </a:p>
        </p:txBody>
      </p:sp>
      <p:pic>
        <p:nvPicPr>
          <p:cNvPr id="197" name="Image 5" descr=""/>
          <p:cNvPicPr/>
          <p:nvPr/>
        </p:nvPicPr>
        <p:blipFill>
          <a:blip r:embed="rId1"/>
          <a:stretch/>
        </p:blipFill>
        <p:spPr>
          <a:xfrm>
            <a:off x="1691640" y="1004040"/>
            <a:ext cx="6108480" cy="240156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8" name="Image 8" descr=""/>
          <p:cNvPicPr/>
          <p:nvPr/>
        </p:nvPicPr>
        <p:blipFill>
          <a:blip r:embed="rId1"/>
          <a:stretch/>
        </p:blipFill>
        <p:spPr>
          <a:xfrm>
            <a:off x="2699640" y="555480"/>
            <a:ext cx="5742720" cy="3730680"/>
          </a:xfrm>
          <a:prstGeom prst="rect">
            <a:avLst/>
          </a:prstGeom>
          <a:ln w="0">
            <a:noFill/>
          </a:ln>
        </p:spPr>
      </p:pic>
      <p:sp>
        <p:nvSpPr>
          <p:cNvPr id="199" name="PlaceHolder 1"/>
          <p:cNvSpPr>
            <a:spLocks noGrp="1"/>
          </p:cNvSpPr>
          <p:nvPr>
            <p:ph type="dt" idx="27"/>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200" name="Rectangle 6"/>
          <p:cNvSpPr/>
          <p:nvPr/>
        </p:nvSpPr>
        <p:spPr>
          <a:xfrm>
            <a:off x="6228360" y="63720"/>
            <a:ext cx="275904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Consultez le résultat d’admission</a:t>
            </a:r>
            <a:endParaRPr b="0" lang="fr-FR" sz="1200" spc="-1" strike="noStrike">
              <a:solidFill>
                <a:srgbClr val="000000"/>
              </a:solidFill>
              <a:latin typeface="Arial"/>
            </a:endParaRPr>
          </a:p>
        </p:txBody>
      </p:sp>
      <p:sp>
        <p:nvSpPr>
          <p:cNvPr id="201" name="Rectangle 9"/>
          <p:cNvSpPr/>
          <p:nvPr/>
        </p:nvSpPr>
        <p:spPr>
          <a:xfrm>
            <a:off x="107640" y="1923840"/>
            <a:ext cx="3456000" cy="942120"/>
          </a:xfrm>
          <a:prstGeom prst="rect">
            <a:avLst/>
          </a:prstGeom>
          <a:solidFill>
            <a:schemeClr val="bg1"/>
          </a:solidFill>
          <a:ln w="0">
            <a:noFill/>
          </a:ln>
        </p:spPr>
        <p:style>
          <a:lnRef idx="0"/>
          <a:fillRef idx="0"/>
          <a:effectRef idx="0"/>
          <a:fontRef idx="minor"/>
        </p:style>
        <p:txBody>
          <a:bodyPr lIns="90000" rIns="90000" tIns="45000" bIns="45000" anchor="t">
            <a:spAutoFit/>
          </a:bodyPr>
          <a:p>
            <a:pPr>
              <a:lnSpc>
                <a:spcPct val="100000"/>
              </a:lnSpc>
            </a:pPr>
            <a:r>
              <a:rPr b="1" lang="fr-FR" sz="1400" spc="-1" strike="noStrike">
                <a:solidFill>
                  <a:srgbClr val="00006d"/>
                </a:solidFill>
                <a:latin typeface="Marianne"/>
              </a:rPr>
              <a:t>Si des demandes ont été formulées sur plusieurs académies, l’ensemble des résultats est consultable.</a:t>
            </a:r>
            <a:endParaRPr b="0" lang="fr-FR" sz="1400" spc="-1" strike="noStrike">
              <a:solidFill>
                <a:srgbClr val="000000"/>
              </a:solidFill>
              <a:latin typeface="Arial"/>
            </a:endParaRPr>
          </a:p>
        </p:txBody>
      </p:sp>
      <p:sp>
        <p:nvSpPr>
          <p:cNvPr id="202" name="Rectangle 7"/>
          <p:cNvSpPr/>
          <p:nvPr/>
        </p:nvSpPr>
        <p:spPr>
          <a:xfrm>
            <a:off x="251640" y="3272400"/>
            <a:ext cx="2952000" cy="729000"/>
          </a:xfrm>
          <a:prstGeom prst="rect">
            <a:avLst/>
          </a:prstGeom>
          <a:solidFill>
            <a:schemeClr val="bg1"/>
          </a:solidFill>
          <a:ln w="0">
            <a:noFill/>
          </a:ln>
        </p:spPr>
        <p:style>
          <a:lnRef idx="0"/>
          <a:fillRef idx="0"/>
          <a:effectRef idx="0"/>
          <a:fontRef idx="minor"/>
        </p:style>
        <p:txBody>
          <a:bodyPr lIns="90000" rIns="90000" tIns="45000" bIns="45000" anchor="t">
            <a:spAutoFit/>
          </a:bodyPr>
          <a:p>
            <a:pPr>
              <a:lnSpc>
                <a:spcPct val="100000"/>
              </a:lnSpc>
            </a:pPr>
            <a:r>
              <a:rPr b="1" lang="fr-FR" sz="1400" spc="-1" strike="noStrike">
                <a:solidFill>
                  <a:srgbClr val="00006d"/>
                </a:solidFill>
                <a:latin typeface="Marianne"/>
              </a:rPr>
              <a:t>Veillez à respecter le délai d’inscription indiqué dans le document téléchargeable.</a:t>
            </a: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PlaceHolder 1"/>
          <p:cNvSpPr>
            <a:spLocks noGrp="1"/>
          </p:cNvSpPr>
          <p:nvPr>
            <p:ph type="dt" idx="8"/>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pic>
        <p:nvPicPr>
          <p:cNvPr id="132" name="Image 2" descr=""/>
          <p:cNvPicPr/>
          <p:nvPr/>
        </p:nvPicPr>
        <p:blipFill>
          <a:blip r:embed="rId1"/>
          <a:stretch/>
        </p:blipFill>
        <p:spPr>
          <a:xfrm>
            <a:off x="1331640" y="359280"/>
            <a:ext cx="7325640" cy="3131640"/>
          </a:xfrm>
          <a:prstGeom prst="rect">
            <a:avLst/>
          </a:prstGeom>
          <a:ln w="0">
            <a:noFill/>
          </a:ln>
        </p:spPr>
      </p:pic>
      <p:sp>
        <p:nvSpPr>
          <p:cNvPr id="133" name="Rectangle 8"/>
          <p:cNvSpPr/>
          <p:nvPr/>
        </p:nvSpPr>
        <p:spPr>
          <a:xfrm>
            <a:off x="539640" y="3647880"/>
            <a:ext cx="8244000" cy="1208520"/>
          </a:xfrm>
          <a:prstGeom prst="rect">
            <a:avLst/>
          </a:prstGeom>
          <a:noFill/>
          <a:ln w="0">
            <a:noFill/>
          </a:ln>
        </p:spPr>
        <p:style>
          <a:lnRef idx="0"/>
          <a:fillRef idx="0"/>
          <a:effectRef idx="0"/>
          <a:fontRef idx="minor"/>
        </p:style>
        <p:txBody>
          <a:bodyPr lIns="90000" rIns="90000" tIns="45000" bIns="45000" anchor="t">
            <a:spAutoFit/>
          </a:bodyPr>
          <a:p>
            <a:pPr>
              <a:lnSpc>
                <a:spcPct val="90000"/>
              </a:lnSpc>
            </a:pPr>
            <a:r>
              <a:rPr b="1" lang="fr-FR" sz="1600" spc="-1" strike="noStrike">
                <a:solidFill>
                  <a:srgbClr val="00006d"/>
                </a:solidFill>
                <a:latin typeface="Marianne"/>
              </a:rPr>
              <a:t>Le compte du représentant légal  vous permet de formuler vos demandes et de répondre aux propositions d’orientation.</a:t>
            </a:r>
            <a:br>
              <a:rPr sz="1600"/>
            </a:br>
            <a:endParaRPr b="0" lang="fr-FR" sz="1600" spc="-1" strike="noStrike">
              <a:solidFill>
                <a:srgbClr val="000000"/>
              </a:solidFill>
              <a:latin typeface="Arial"/>
            </a:endParaRPr>
          </a:p>
          <a:p>
            <a:pPr>
              <a:lnSpc>
                <a:spcPct val="90000"/>
              </a:lnSpc>
            </a:pPr>
            <a:r>
              <a:rPr b="1" lang="fr-FR" sz="1600" spc="-1" strike="noStrike">
                <a:solidFill>
                  <a:srgbClr val="00006d"/>
                </a:solidFill>
                <a:latin typeface="Marianne"/>
              </a:rPr>
              <a:t>Le compte de l’élève lui permet de lire ce que le représentant légal a complété.</a:t>
            </a:r>
            <a:endParaRPr b="0" lang="fr-FR" sz="1600" spc="-1" strike="noStrike">
              <a:solidFill>
                <a:srgbClr val="000000"/>
              </a:solidFill>
              <a:latin typeface="Arial"/>
            </a:endParaRPr>
          </a:p>
        </p:txBody>
      </p:sp>
      <p:sp>
        <p:nvSpPr>
          <p:cNvPr id="134" name="Rectangle 6"/>
          <p:cNvSpPr/>
          <p:nvPr/>
        </p:nvSpPr>
        <p:spPr>
          <a:xfrm>
            <a:off x="5312880" y="82440"/>
            <a:ext cx="374400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Connectez vous au service en ligne Orientation</a:t>
            </a:r>
            <a:endParaRPr b="0" lang="fr-FR"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5" name="Image 2" descr=""/>
          <p:cNvPicPr/>
          <p:nvPr/>
        </p:nvPicPr>
        <p:blipFill>
          <a:blip r:embed="rId1"/>
          <a:stretch/>
        </p:blipFill>
        <p:spPr>
          <a:xfrm>
            <a:off x="2051640" y="771480"/>
            <a:ext cx="5803560" cy="3852720"/>
          </a:xfrm>
          <a:prstGeom prst="rect">
            <a:avLst/>
          </a:prstGeom>
          <a:ln w="0">
            <a:noFill/>
          </a:ln>
        </p:spPr>
      </p:pic>
      <p:sp>
        <p:nvSpPr>
          <p:cNvPr id="136" name="PlaceHolder 1"/>
          <p:cNvSpPr>
            <a:spLocks noGrp="1"/>
          </p:cNvSpPr>
          <p:nvPr>
            <p:ph type="dt" idx="9"/>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37" name="Rectangle 7"/>
          <p:cNvSpPr/>
          <p:nvPr/>
        </p:nvSpPr>
        <p:spPr>
          <a:xfrm>
            <a:off x="5312880" y="82440"/>
            <a:ext cx="374400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Connectez vous au service en ligne Orientation</a:t>
            </a:r>
            <a:endParaRPr b="0" lang="fr-FR" sz="1200" spc="-1" strike="noStrike">
              <a:solidFill>
                <a:srgbClr val="000000"/>
              </a:solidFill>
              <a:latin typeface="Arial"/>
            </a:endParaRPr>
          </a:p>
        </p:txBody>
      </p:sp>
      <p:sp>
        <p:nvSpPr>
          <p:cNvPr id="138" name="Rectangle 5"/>
          <p:cNvSpPr/>
          <p:nvPr/>
        </p:nvSpPr>
        <p:spPr>
          <a:xfrm>
            <a:off x="323640" y="2499840"/>
            <a:ext cx="4176000" cy="1369800"/>
          </a:xfrm>
          <a:prstGeom prst="rect">
            <a:avLst/>
          </a:prstGeom>
          <a:noFill/>
          <a:ln w="0">
            <a:noFill/>
          </a:ln>
        </p:spPr>
        <p:style>
          <a:lnRef idx="0"/>
          <a:fillRef idx="0"/>
          <a:effectRef idx="0"/>
          <a:fontRef idx="minor"/>
        </p:style>
        <p:txBody>
          <a:bodyPr lIns="90000" rIns="90000" tIns="45000" bIns="45000" anchor="t">
            <a:spAutoFit/>
          </a:bodyPr>
          <a:p>
            <a:pPr>
              <a:lnSpc>
                <a:spcPct val="90000"/>
              </a:lnSpc>
            </a:pPr>
            <a:r>
              <a:rPr b="1" lang="fr-FR" sz="1600" spc="-1" strike="noStrike">
                <a:solidFill>
                  <a:srgbClr val="00006d"/>
                </a:solidFill>
                <a:latin typeface="Marianne"/>
              </a:rPr>
              <a:t>Connectez vous à votre compte ÉduConnect avec l’identifiant et le mot de passe transmis par le chef d’établissemen</a:t>
            </a:r>
            <a:r>
              <a:rPr b="1" lang="fr-FR" sz="1400" spc="-1" strike="noStrike">
                <a:solidFill>
                  <a:srgbClr val="00006d"/>
                </a:solidFill>
                <a:latin typeface="Marianne"/>
              </a:rPr>
              <a:t>t.</a:t>
            </a:r>
            <a:br>
              <a:rPr sz="1400"/>
            </a:br>
            <a:br>
              <a:rPr sz="1400"/>
            </a:b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9" name="Image 2" descr=""/>
          <p:cNvPicPr/>
          <p:nvPr/>
        </p:nvPicPr>
        <p:blipFill>
          <a:blip r:embed="rId1"/>
          <a:stretch/>
        </p:blipFill>
        <p:spPr>
          <a:xfrm>
            <a:off x="1400040" y="393840"/>
            <a:ext cx="6193080" cy="4607640"/>
          </a:xfrm>
          <a:prstGeom prst="rect">
            <a:avLst/>
          </a:prstGeom>
          <a:ln w="0">
            <a:noFill/>
          </a:ln>
        </p:spPr>
      </p:pic>
      <p:sp>
        <p:nvSpPr>
          <p:cNvPr id="140" name="PlaceHolder 1"/>
          <p:cNvSpPr>
            <a:spLocks noGrp="1"/>
          </p:cNvSpPr>
          <p:nvPr>
            <p:ph type="dt" idx="10"/>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41" name="Rectangle 5"/>
          <p:cNvSpPr/>
          <p:nvPr/>
        </p:nvSpPr>
        <p:spPr>
          <a:xfrm>
            <a:off x="6506280" y="1814400"/>
            <a:ext cx="2550960" cy="965160"/>
          </a:xfrm>
          <a:prstGeom prst="rect">
            <a:avLst/>
          </a:prstGeom>
          <a:noFill/>
          <a:ln w="0">
            <a:noFill/>
          </a:ln>
        </p:spPr>
        <p:style>
          <a:lnRef idx="0"/>
          <a:fillRef idx="0"/>
          <a:effectRef idx="0"/>
          <a:fontRef idx="minor"/>
        </p:style>
        <p:txBody>
          <a:bodyPr lIns="90000" rIns="90000" tIns="45000" bIns="45000" anchor="t">
            <a:spAutoFit/>
          </a:bodyPr>
          <a:p>
            <a:pPr>
              <a:lnSpc>
                <a:spcPct val="90000"/>
              </a:lnSpc>
            </a:pPr>
            <a:r>
              <a:rPr b="1" lang="fr-FR" sz="1600" spc="-1" strike="noStrike">
                <a:solidFill>
                  <a:srgbClr val="00006d"/>
                </a:solidFill>
                <a:latin typeface="Marianne"/>
              </a:rPr>
              <a:t>Accédez aux services en ligne dans le menu Mes services.</a:t>
            </a:r>
            <a:endParaRPr b="0" lang="fr-FR" sz="1600" spc="-1" strike="noStrike">
              <a:solidFill>
                <a:srgbClr val="000000"/>
              </a:solidFill>
              <a:latin typeface="Arial"/>
            </a:endParaRPr>
          </a:p>
        </p:txBody>
      </p:sp>
      <p:sp>
        <p:nvSpPr>
          <p:cNvPr id="142" name="Rectangle 7"/>
          <p:cNvSpPr/>
          <p:nvPr/>
        </p:nvSpPr>
        <p:spPr>
          <a:xfrm>
            <a:off x="5312880" y="82440"/>
            <a:ext cx="374400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Connectez vous au service en ligne Orientation</a:t>
            </a:r>
            <a:endParaRPr b="0" lang="fr-FR"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43" name="Image 7" descr=""/>
          <p:cNvPicPr/>
          <p:nvPr/>
        </p:nvPicPr>
        <p:blipFill>
          <a:blip r:embed="rId1"/>
          <a:stretch/>
        </p:blipFill>
        <p:spPr>
          <a:xfrm>
            <a:off x="1466640" y="283680"/>
            <a:ext cx="6528960" cy="4679640"/>
          </a:xfrm>
          <a:prstGeom prst="rect">
            <a:avLst/>
          </a:prstGeom>
          <a:ln w="0">
            <a:noFill/>
          </a:ln>
        </p:spPr>
      </p:pic>
      <p:sp>
        <p:nvSpPr>
          <p:cNvPr id="144" name="PlaceHolder 1"/>
          <p:cNvSpPr>
            <a:spLocks noGrp="1"/>
          </p:cNvSpPr>
          <p:nvPr>
            <p:ph type="dt" idx="11"/>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45" name="Rectangle 5"/>
          <p:cNvSpPr/>
          <p:nvPr/>
        </p:nvSpPr>
        <p:spPr>
          <a:xfrm>
            <a:off x="2915640" y="2355840"/>
            <a:ext cx="4968360" cy="965160"/>
          </a:xfrm>
          <a:prstGeom prst="rect">
            <a:avLst/>
          </a:prstGeom>
          <a:noFill/>
          <a:ln w="0">
            <a:noFill/>
          </a:ln>
        </p:spPr>
        <p:style>
          <a:lnRef idx="0"/>
          <a:fillRef idx="0"/>
          <a:effectRef idx="0"/>
          <a:fontRef idx="minor"/>
        </p:style>
        <p:txBody>
          <a:bodyPr lIns="90000" rIns="90000" tIns="45000" bIns="45000" anchor="t">
            <a:spAutoFit/>
          </a:bodyPr>
          <a:p>
            <a:pPr>
              <a:lnSpc>
                <a:spcPct val="90000"/>
              </a:lnSpc>
            </a:pPr>
            <a:r>
              <a:rPr b="1" lang="fr-FR" sz="1600" spc="-1" strike="noStrike">
                <a:solidFill>
                  <a:srgbClr val="00006d"/>
                </a:solidFill>
                <a:latin typeface="Marianne"/>
              </a:rPr>
              <a:t>A partir de la date indiquée par le chef d’établissement vous pourrez vous connecter au menu « Orientation » depuis la page d’accueil.</a:t>
            </a:r>
            <a:endParaRPr b="0" lang="fr-FR" sz="1600" spc="-1" strike="noStrike">
              <a:solidFill>
                <a:srgbClr val="000000"/>
              </a:solidFill>
              <a:latin typeface="Arial"/>
            </a:endParaRPr>
          </a:p>
        </p:txBody>
      </p:sp>
      <p:sp>
        <p:nvSpPr>
          <p:cNvPr id="146" name="Rectangle 8"/>
          <p:cNvSpPr/>
          <p:nvPr/>
        </p:nvSpPr>
        <p:spPr>
          <a:xfrm>
            <a:off x="5312880" y="82440"/>
            <a:ext cx="3744000" cy="4546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Marianne"/>
              </a:rPr>
              <a:t>Connectez vous au service en ligne Orientation</a:t>
            </a:r>
            <a:endParaRPr b="0" lang="fr-FR"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PlaceHolder 1"/>
          <p:cNvSpPr>
            <a:spLocks noGrp="1"/>
          </p:cNvSpPr>
          <p:nvPr>
            <p:ph type="dt" idx="12"/>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48" name="ZoneTexte 7"/>
          <p:cNvSpPr/>
          <p:nvPr/>
        </p:nvSpPr>
        <p:spPr>
          <a:xfrm>
            <a:off x="0" y="1101600"/>
            <a:ext cx="9143640" cy="3624120"/>
          </a:xfrm>
          <a:prstGeom prst="rect">
            <a:avLst/>
          </a:prstGeom>
          <a:solidFill>
            <a:srgbClr val="475e9f"/>
          </a:solidFill>
          <a:ln w="0">
            <a:noFill/>
          </a:ln>
        </p:spPr>
        <p:style>
          <a:lnRef idx="0"/>
          <a:fillRef idx="0"/>
          <a:effectRef idx="0"/>
          <a:fontRef idx="minor"/>
        </p:style>
        <p:txBody>
          <a:bodyPr lIns="90000" rIns="90000" tIns="45000" bIns="45000" anchor="t">
            <a:spAutoFit/>
          </a:bodyPr>
          <a:p>
            <a:pPr>
              <a:lnSpc>
                <a:spcPct val="100000"/>
              </a:lnSpc>
            </a:pP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r>
              <a:rPr b="1" lang="fr-FR" sz="3200" spc="-1" strike="noStrike">
                <a:solidFill>
                  <a:srgbClr val="ffffff"/>
                </a:solidFill>
                <a:latin typeface="Marianne"/>
              </a:rPr>
              <a:t>Suivez les étapes pour effectuer les démarches d’orientation après la 3</a:t>
            </a:r>
            <a:r>
              <a:rPr b="1" lang="fr-FR" sz="3200" spc="-1" strike="noStrike" baseline="30000">
                <a:solidFill>
                  <a:srgbClr val="ffffff"/>
                </a:solidFill>
                <a:latin typeface="Marianne"/>
              </a:rPr>
              <a:t>e</a:t>
            </a: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PlaceHolder 1"/>
          <p:cNvSpPr>
            <a:spLocks noGrp="1"/>
          </p:cNvSpPr>
          <p:nvPr>
            <p:ph type="dt" idx="13"/>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50" name="Rectangle 6"/>
          <p:cNvSpPr/>
          <p:nvPr/>
        </p:nvSpPr>
        <p:spPr>
          <a:xfrm>
            <a:off x="7901640" y="56880"/>
            <a:ext cx="1062720" cy="2721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200" spc="-1" strike="noStrike">
                <a:solidFill>
                  <a:srgbClr val="00006d"/>
                </a:solidFill>
                <a:latin typeface="Arial"/>
              </a:rPr>
              <a:t>Les étapes </a:t>
            </a:r>
            <a:endParaRPr b="0" lang="fr-FR" sz="1200" spc="-1" strike="noStrike">
              <a:solidFill>
                <a:srgbClr val="000000"/>
              </a:solidFill>
              <a:latin typeface="Arial"/>
            </a:endParaRPr>
          </a:p>
        </p:txBody>
      </p:sp>
      <p:sp>
        <p:nvSpPr>
          <p:cNvPr id="151" name="Rectangle 5"/>
          <p:cNvSpPr/>
          <p:nvPr/>
        </p:nvSpPr>
        <p:spPr>
          <a:xfrm>
            <a:off x="4803840" y="627480"/>
            <a:ext cx="4356720" cy="3920040"/>
          </a:xfrm>
          <a:prstGeom prst="rect">
            <a:avLst/>
          </a:prstGeom>
          <a:noFill/>
          <a:ln w="0">
            <a:noFill/>
          </a:ln>
        </p:spPr>
        <p:style>
          <a:lnRef idx="0"/>
          <a:fillRef idx="0"/>
          <a:effectRef idx="0"/>
          <a:fontRef idx="minor"/>
        </p:style>
        <p:txBody>
          <a:bodyPr lIns="90000" rIns="90000" tIns="45000" bIns="45000" anchor="t">
            <a:spAutoFit/>
          </a:bodyPr>
          <a:p>
            <a:pPr>
              <a:lnSpc>
                <a:spcPct val="90000"/>
              </a:lnSpc>
            </a:pPr>
            <a:r>
              <a:rPr b="1" lang="fr-FR" sz="1400" spc="-1" strike="noStrike">
                <a:solidFill>
                  <a:srgbClr val="00006d"/>
                </a:solidFill>
                <a:latin typeface="Marianne"/>
              </a:rPr>
              <a:t>Suivez ces étapes successives pour effectuer les démarches d’orientation après la 3</a:t>
            </a:r>
            <a:r>
              <a:rPr b="1" lang="fr-FR" sz="1400" spc="-1" strike="noStrike" baseline="30000">
                <a:solidFill>
                  <a:srgbClr val="00006d"/>
                </a:solidFill>
                <a:latin typeface="Marianne"/>
              </a:rPr>
              <a:t>e</a:t>
            </a:r>
            <a:r>
              <a:rPr b="1" lang="fr-FR" sz="1400" spc="-1" strike="noStrike">
                <a:solidFill>
                  <a:srgbClr val="00006d"/>
                </a:solidFill>
                <a:latin typeface="Marianne"/>
              </a:rPr>
              <a:t> pour la rentrée 2025 :</a:t>
            </a:r>
            <a:endParaRPr b="0" lang="fr-FR" sz="1400" spc="-1" strike="noStrike">
              <a:solidFill>
                <a:srgbClr val="000000"/>
              </a:solidFill>
              <a:latin typeface="Arial"/>
            </a:endParaRPr>
          </a:p>
          <a:p>
            <a:pPr>
              <a:lnSpc>
                <a:spcPct val="90000"/>
              </a:lnSpc>
            </a:pPr>
            <a:endParaRPr b="0" lang="fr-FR" sz="1400" spc="-1" strike="noStrike">
              <a:solidFill>
                <a:srgbClr val="000000"/>
              </a:solidFill>
              <a:latin typeface="Arial"/>
            </a:endParaRPr>
          </a:p>
          <a:p>
            <a:pPr>
              <a:lnSpc>
                <a:spcPct val="90000"/>
              </a:lnSpc>
            </a:pPr>
            <a:r>
              <a:rPr b="1" lang="fr-FR" sz="1400" spc="-1" strike="noStrike">
                <a:solidFill>
                  <a:srgbClr val="00006d"/>
                </a:solidFill>
                <a:latin typeface="Marianne"/>
              </a:rPr>
              <a:t>1.   Découvrez les formations</a:t>
            </a:r>
            <a:endParaRPr b="0" lang="fr-FR" sz="1400" spc="-1" strike="noStrike">
              <a:solidFill>
                <a:srgbClr val="000000"/>
              </a:solidFill>
              <a:latin typeface="Arial"/>
            </a:endParaRPr>
          </a:p>
          <a:p>
            <a:pPr>
              <a:lnSpc>
                <a:spcPct val="90000"/>
              </a:lnSpc>
            </a:pPr>
            <a:r>
              <a:rPr b="1" lang="fr-FR" sz="1400" spc="-1" strike="noStrike">
                <a:solidFill>
                  <a:srgbClr val="00006d"/>
                </a:solidFill>
                <a:latin typeface="Marianne"/>
              </a:rPr>
              <a:t>2.   Formulez vos demandes</a:t>
            </a:r>
            <a:endParaRPr b="0" lang="fr-FR" sz="1400" spc="-1" strike="noStrike">
              <a:solidFill>
                <a:srgbClr val="000000"/>
              </a:solidFill>
              <a:latin typeface="Arial"/>
            </a:endParaRPr>
          </a:p>
          <a:p>
            <a:pPr>
              <a:lnSpc>
                <a:spcPct val="90000"/>
              </a:lnSpc>
            </a:pPr>
            <a:r>
              <a:rPr b="1" lang="fr-FR" sz="1400" spc="-1" strike="noStrike">
                <a:solidFill>
                  <a:srgbClr val="00006d"/>
                </a:solidFill>
                <a:latin typeface="Marianne"/>
              </a:rPr>
              <a:t>3.   Répondez aux propositions d’orientation </a:t>
            </a:r>
            <a:endParaRPr b="0" lang="fr-FR" sz="1400" spc="-1" strike="noStrike">
              <a:solidFill>
                <a:srgbClr val="000000"/>
              </a:solidFill>
              <a:latin typeface="Arial"/>
            </a:endParaRPr>
          </a:p>
          <a:p>
            <a:pPr>
              <a:lnSpc>
                <a:spcPct val="90000"/>
              </a:lnSpc>
            </a:pPr>
            <a:r>
              <a:rPr b="1" lang="fr-FR" sz="1400" spc="-1" strike="noStrike">
                <a:solidFill>
                  <a:srgbClr val="00006d"/>
                </a:solidFill>
                <a:latin typeface="Marianne"/>
              </a:rPr>
              <a:t>4.   Consultez les résultats d’admission</a:t>
            </a:r>
            <a:endParaRPr b="0" lang="fr-FR" sz="1400" spc="-1" strike="noStrike">
              <a:solidFill>
                <a:srgbClr val="000000"/>
              </a:solidFill>
              <a:latin typeface="Arial"/>
            </a:endParaRPr>
          </a:p>
          <a:p>
            <a:pPr>
              <a:lnSpc>
                <a:spcPct val="90000"/>
              </a:lnSpc>
            </a:pPr>
            <a:r>
              <a:rPr b="1" lang="fr-FR" sz="1400" spc="-1" strike="noStrike">
                <a:solidFill>
                  <a:srgbClr val="00006d"/>
                </a:solidFill>
                <a:latin typeface="Marianne"/>
              </a:rPr>
              <a:t>5.   Procédez à l’inscription dans l’établissement    d’admission</a:t>
            </a:r>
            <a:endParaRPr b="0" lang="fr-FR" sz="1400" spc="-1" strike="noStrike">
              <a:solidFill>
                <a:srgbClr val="000000"/>
              </a:solidFill>
              <a:latin typeface="Arial"/>
            </a:endParaRPr>
          </a:p>
          <a:p>
            <a:pPr>
              <a:lnSpc>
                <a:spcPct val="90000"/>
              </a:lnSpc>
            </a:pPr>
            <a:endParaRPr b="0" lang="fr-FR" sz="1400" spc="-1" strike="noStrike">
              <a:solidFill>
                <a:srgbClr val="000000"/>
              </a:solidFill>
              <a:latin typeface="Arial"/>
            </a:endParaRPr>
          </a:p>
          <a:p>
            <a:pPr>
              <a:lnSpc>
                <a:spcPct val="90000"/>
              </a:lnSpc>
            </a:pPr>
            <a:endParaRPr b="0" lang="fr-FR" sz="1400" spc="-1" strike="noStrike">
              <a:solidFill>
                <a:srgbClr val="000000"/>
              </a:solidFill>
              <a:latin typeface="Arial"/>
            </a:endParaRPr>
          </a:p>
          <a:p>
            <a:pPr>
              <a:lnSpc>
                <a:spcPct val="90000"/>
              </a:lnSpc>
            </a:pPr>
            <a:r>
              <a:rPr b="1" lang="fr-FR" sz="1400" spc="-1" strike="noStrike">
                <a:solidFill>
                  <a:srgbClr val="00006d"/>
                </a:solidFill>
                <a:latin typeface="Marianne"/>
              </a:rPr>
              <a:t>Les boutons sont activés successivement un par un en fonction de la progression du calendrier pour chacune des étapes.</a:t>
            </a:r>
            <a:endParaRPr b="0" lang="fr-FR" sz="1400" spc="-1" strike="noStrike">
              <a:solidFill>
                <a:srgbClr val="000000"/>
              </a:solidFill>
              <a:latin typeface="Arial"/>
            </a:endParaRPr>
          </a:p>
          <a:p>
            <a:pPr>
              <a:lnSpc>
                <a:spcPct val="90000"/>
              </a:lnSpc>
            </a:pPr>
            <a:endParaRPr b="0" lang="fr-FR" sz="1400" spc="-1" strike="noStrike">
              <a:solidFill>
                <a:srgbClr val="000000"/>
              </a:solidFill>
              <a:latin typeface="Arial"/>
            </a:endParaRPr>
          </a:p>
          <a:p>
            <a:pPr>
              <a:lnSpc>
                <a:spcPct val="90000"/>
              </a:lnSpc>
            </a:pPr>
            <a:r>
              <a:rPr b="1" lang="fr-FR" sz="1400" spc="-1" strike="noStrike">
                <a:solidFill>
                  <a:srgbClr val="00006d"/>
                </a:solidFill>
                <a:latin typeface="Marianne"/>
              </a:rPr>
              <a:t> </a:t>
            </a:r>
            <a:br>
              <a:rPr sz="1400"/>
            </a:br>
            <a:br>
              <a:rPr sz="1400"/>
            </a:br>
            <a:endParaRPr b="0" lang="fr-FR" sz="1400" spc="-1" strike="noStrike">
              <a:solidFill>
                <a:srgbClr val="000000"/>
              </a:solidFill>
              <a:latin typeface="Arial"/>
            </a:endParaRPr>
          </a:p>
        </p:txBody>
      </p:sp>
      <p:pic>
        <p:nvPicPr>
          <p:cNvPr id="152" name="Image 3" descr=""/>
          <p:cNvPicPr/>
          <p:nvPr/>
        </p:nvPicPr>
        <p:blipFill>
          <a:blip r:embed="rId1"/>
          <a:stretch/>
        </p:blipFill>
        <p:spPr>
          <a:xfrm>
            <a:off x="1259640" y="30240"/>
            <a:ext cx="3462480" cy="511164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PlaceHolder 1"/>
          <p:cNvSpPr>
            <a:spLocks noGrp="1"/>
          </p:cNvSpPr>
          <p:nvPr>
            <p:ph type="dt" idx="14"/>
          </p:nvPr>
        </p:nvSpPr>
        <p:spPr>
          <a:xfrm>
            <a:off x="7614000" y="4783680"/>
            <a:ext cx="1169640" cy="359640"/>
          </a:xfrm>
          <a:prstGeom prst="rect">
            <a:avLst/>
          </a:prstGeom>
          <a:noFill/>
          <a:ln w="0">
            <a:noFill/>
          </a:ln>
        </p:spPr>
        <p:txBody>
          <a:bodyPr lIns="0" rIns="0" tIns="0" bIns="0" anchor="ctr">
            <a:noAutofit/>
          </a:bodyPr>
          <a:lstStyle>
            <a:lvl1pPr indent="0" algn="r">
              <a:lnSpc>
                <a:spcPct val="100000"/>
              </a:lnSpc>
              <a:buNone/>
              <a:defRPr b="1" lang="fr-FR" sz="750" spc="-1" strike="noStrike" cap="all">
                <a:solidFill>
                  <a:srgbClr val="00006d"/>
                </a:solidFill>
                <a:latin typeface="Marianne"/>
              </a:defRPr>
            </a:lvl1pPr>
          </a:lstStyle>
          <a:p>
            <a:pPr indent="0" algn="r">
              <a:lnSpc>
                <a:spcPct val="100000"/>
              </a:lnSpc>
              <a:buNone/>
            </a:pPr>
            <a:r>
              <a:rPr b="1" lang="fr-FR" sz="750" spc="-1" strike="noStrike" cap="all">
                <a:solidFill>
                  <a:srgbClr val="00006d"/>
                </a:solidFill>
                <a:latin typeface="Marianne"/>
              </a:rPr>
              <a:t>2024-2025</a:t>
            </a:r>
            <a:endParaRPr b="0" lang="fr-FR" sz="750" spc="-1" strike="noStrike">
              <a:solidFill>
                <a:srgbClr val="000000"/>
              </a:solidFill>
              <a:latin typeface="Times New Roman"/>
            </a:endParaRPr>
          </a:p>
        </p:txBody>
      </p:sp>
      <p:sp>
        <p:nvSpPr>
          <p:cNvPr id="154" name="ZoneTexte 7"/>
          <p:cNvSpPr/>
          <p:nvPr/>
        </p:nvSpPr>
        <p:spPr>
          <a:xfrm>
            <a:off x="0" y="1412640"/>
            <a:ext cx="9143640" cy="3258360"/>
          </a:xfrm>
          <a:prstGeom prst="rect">
            <a:avLst/>
          </a:prstGeom>
          <a:solidFill>
            <a:srgbClr val="475e9f"/>
          </a:solidFill>
          <a:ln w="0">
            <a:noFill/>
          </a:ln>
        </p:spPr>
        <p:style>
          <a:lnRef idx="0"/>
          <a:fillRef idx="0"/>
          <a:effectRef idx="0"/>
          <a:fontRef idx="minor"/>
        </p:style>
        <p:txBody>
          <a:bodyPr lIns="90000" rIns="90000" tIns="45000" bIns="45000" anchor="t">
            <a:spAutoFit/>
          </a:bodyPr>
          <a:p>
            <a:pPr>
              <a:lnSpc>
                <a:spcPct val="100000"/>
              </a:lnSpc>
            </a:pPr>
            <a:endParaRPr b="0" lang="fr-FR" sz="3200" spc="-1" strike="noStrike">
              <a:solidFill>
                <a:srgbClr val="000000"/>
              </a:solidFill>
              <a:latin typeface="Arial"/>
            </a:endParaRPr>
          </a:p>
          <a:p>
            <a:pPr>
              <a:lnSpc>
                <a:spcPct val="100000"/>
              </a:lnSpc>
            </a:pPr>
            <a:endParaRPr b="0" lang="fr-FR" sz="3200" spc="-1" strike="noStrike">
              <a:solidFill>
                <a:srgbClr val="000000"/>
              </a:solidFill>
              <a:latin typeface="Arial"/>
            </a:endParaRPr>
          </a:p>
          <a:p>
            <a:pPr>
              <a:lnSpc>
                <a:spcPct val="100000"/>
              </a:lnSpc>
            </a:pPr>
            <a:r>
              <a:rPr b="1" lang="fr-FR" sz="3200" spc="-1" strike="noStrike">
                <a:solidFill>
                  <a:srgbClr val="ffffff"/>
                </a:solidFill>
                <a:latin typeface="Marianne"/>
              </a:rPr>
              <a:t>Découvrez les formations </a:t>
            </a:r>
            <a:endParaRPr b="0" lang="fr-FR" sz="3200" spc="-1" strike="noStrike">
              <a:solidFill>
                <a:srgbClr val="000000"/>
              </a:solidFill>
              <a:latin typeface="Arial"/>
            </a:endParaRPr>
          </a:p>
          <a:p>
            <a:pPr>
              <a:lnSpc>
                <a:spcPct val="100000"/>
              </a:lnSpc>
            </a:pPr>
            <a:r>
              <a:rPr b="1" lang="fr-FR" sz="3200" spc="-1" strike="noStrike">
                <a:solidFill>
                  <a:srgbClr val="ffffff"/>
                </a:solidFill>
                <a:latin typeface="Marianne"/>
              </a:rPr>
              <a:t>et formulez vos demandes</a:t>
            </a:r>
            <a:endParaRPr b="0" lang="fr-FR" sz="3200" spc="-1" strike="noStrike">
              <a:solidFill>
                <a:srgbClr val="000000"/>
              </a:solidFill>
              <a:latin typeface="Arial"/>
            </a:endParaRPr>
          </a:p>
          <a:p>
            <a:pPr>
              <a:lnSpc>
                <a:spcPct val="100000"/>
              </a:lnSpc>
            </a:pPr>
            <a:r>
              <a:rPr b="1" lang="fr-FR" sz="3200" spc="-1" strike="noStrike">
                <a:solidFill>
                  <a:srgbClr val="ffffff"/>
                </a:solidFill>
                <a:latin typeface="Marianne"/>
              </a:rPr>
              <a:t> </a:t>
            </a:r>
            <a:endParaRPr b="0" lang="fr-FR" sz="3200" spc="-1" strike="noStrike">
              <a:solidFill>
                <a:srgbClr val="000000"/>
              </a:solidFill>
              <a:latin typeface="Arial"/>
            </a:endParaRPr>
          </a:p>
          <a:p>
            <a:pPr>
              <a:lnSpc>
                <a:spcPct val="100000"/>
              </a:lnSpc>
            </a:pPr>
            <a:endParaRPr b="0" lang="fr-FR" sz="2400" spc="-1" strike="noStrike">
              <a:solidFill>
                <a:srgbClr val="000000"/>
              </a:solidFill>
              <a:latin typeface="Arial"/>
            </a:endParaRPr>
          </a:p>
          <a:p>
            <a:pPr>
              <a:lnSpc>
                <a:spcPct val="100000"/>
              </a:lnSpc>
            </a:pPr>
            <a:endParaRPr b="0" lang="fr-FR"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Manager>Client</Manager>
  <TotalTime>1122</TotalTime>
  <Application>LibreOffice/7.5.9.2$Windows_X86_64 LibreOffice_project/cdeefe45c17511d326101eed8008ac4092f278a9</Application>
  <AppVersion>15.0000</AppVersion>
  <Words>801</Words>
  <Paragraphs>106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2020-03-05T15:21:24Z</dcterms:created>
  <dc:creator>Microsoft Office User</dc:creator>
  <dc:description/>
  <dc:language>fr-FR</dc:language>
  <cp:lastModifiedBy>GERALDINE DEMONT</cp:lastModifiedBy>
  <dcterms:modified xsi:type="dcterms:W3CDTF">2025-02-25T08:30:23Z</dcterms:modified>
  <cp:revision>101</cp:revision>
  <dc:subject>Client</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y fmtid="{D5CDD505-2E9C-101B-9397-08002B2CF9AE}" pid="3" name="PresentationFormat">
    <vt:lpwstr>Affichage à l'écran (16:9)</vt:lpwstr>
  </property>
  <property fmtid="{D5CDD505-2E9C-101B-9397-08002B2CF9AE}" pid="4" name="Slides">
    <vt:i4>22</vt:i4>
  </property>
</Properties>
</file>