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>
        <p:scale>
          <a:sx n="125" d="100"/>
          <a:sy n="125" d="100"/>
        </p:scale>
        <p:origin x="-1224" y="216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20/12/2024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purl.org/dc/terms/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422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Utilisateur Windows</cp:lastModifiedBy>
  <cp:revision>50</cp:revision>
  <dcterms:created xsi:type="dcterms:W3CDTF">2020-03-05T15:21:24Z</dcterms:created>
  <dcterms:modified xsi:type="dcterms:W3CDTF">2024-12-20T16:18:27Z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